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652af19875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fdb1fb4f14d8d"/>
  </p:sldMasterIdLst>
  <p:sldIdLst>
    <p:sldId xmlns:r="http://schemas.openxmlformats.org/officeDocument/2006/relationships" id="256" r:id="R63523fdd360b49d7"/>
    <p:sldId xmlns:r="http://schemas.openxmlformats.org/officeDocument/2006/relationships" id="257" r:id="Rb0db90d3ab0b4df2"/>
    <p:sldId xmlns:r="http://schemas.openxmlformats.org/officeDocument/2006/relationships" id="258" r:id="R3be515e927574f32"/>
    <p:sldId xmlns:r="http://schemas.openxmlformats.org/officeDocument/2006/relationships" id="259" r:id="R1f72ccdbb3434456"/>
    <p:sldId xmlns:r="http://schemas.openxmlformats.org/officeDocument/2006/relationships" id="260" r:id="R5cbd224e96db49f5"/>
    <p:sldId xmlns:r="http://schemas.openxmlformats.org/officeDocument/2006/relationships" id="261" r:id="Rc392e56ff4d6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fdb1fb4f14d8d" /><Relationship Type="http://schemas.openxmlformats.org/officeDocument/2006/relationships/slide" Target="/ppt/slides/slide1.xml" Id="R63523fdd360b49d7" /><Relationship Type="http://schemas.openxmlformats.org/officeDocument/2006/relationships/slide" Target="/ppt/slides/slide2.xml" Id="Rb0db90d3ab0b4df2" /><Relationship Type="http://schemas.openxmlformats.org/officeDocument/2006/relationships/slide" Target="/ppt/slides/slide3.xml" Id="R3be515e927574f32" /><Relationship Type="http://schemas.openxmlformats.org/officeDocument/2006/relationships/slide" Target="/ppt/slides/slide4.xml" Id="R1f72ccdbb3434456" /><Relationship Type="http://schemas.openxmlformats.org/officeDocument/2006/relationships/slide" Target="/ppt/slides/slide5.xml" Id="R5cbd224e96db49f5" /><Relationship Type="http://schemas.openxmlformats.org/officeDocument/2006/relationships/slide" Target="/ppt/slides/slide6.xml" Id="Rc392e56ff4d6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dfd25f7db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8354946234a49" /><Relationship Type="http://schemas.openxmlformats.org/officeDocument/2006/relationships/theme" Target="/ppt/slideMasters/theme/theme1.xml" Id="Rfe90e9a5bc6e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835494623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624a35e4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f396b339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3f3128ace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3cc553bc1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14cec69d4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be1d73ca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