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4a579f4e0c45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01e8133a5f4168"/>
  </p:sldMasterIdLst>
  <p:sldIdLst>
    <p:sldId xmlns:r="http://schemas.openxmlformats.org/officeDocument/2006/relationships" id="256" r:id="Rbde87cbdefd941b0"/>
    <p:sldId xmlns:r="http://schemas.openxmlformats.org/officeDocument/2006/relationships" id="257" r:id="R68327229443b4120"/>
    <p:sldId xmlns:r="http://schemas.openxmlformats.org/officeDocument/2006/relationships" id="258" r:id="R058148caf88e4dd9"/>
    <p:sldId xmlns:r="http://schemas.openxmlformats.org/officeDocument/2006/relationships" id="259" r:id="R3bc6d1ecd6014f5c"/>
    <p:sldId xmlns:r="http://schemas.openxmlformats.org/officeDocument/2006/relationships" id="260" r:id="Rba190c91f8614447"/>
    <p:sldId xmlns:r="http://schemas.openxmlformats.org/officeDocument/2006/relationships" id="261" r:id="R4e2c9e05911041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1e8133a5f4168" /><Relationship Type="http://schemas.openxmlformats.org/officeDocument/2006/relationships/slide" Target="/ppt/slides/slide1.xml" Id="Rbde87cbdefd941b0" /><Relationship Type="http://schemas.openxmlformats.org/officeDocument/2006/relationships/slide" Target="/ppt/slides/slide2.xml" Id="R68327229443b4120" /><Relationship Type="http://schemas.openxmlformats.org/officeDocument/2006/relationships/slide" Target="/ppt/slides/slide3.xml" Id="R058148caf88e4dd9" /><Relationship Type="http://schemas.openxmlformats.org/officeDocument/2006/relationships/slide" Target="/ppt/slides/slide4.xml" Id="R3bc6d1ecd6014f5c" /><Relationship Type="http://schemas.openxmlformats.org/officeDocument/2006/relationships/slide" Target="/ppt/slides/slide5.xml" Id="Rba190c91f8614447" /><Relationship Type="http://schemas.openxmlformats.org/officeDocument/2006/relationships/slide" Target="/ppt/slides/slide6.xml" Id="R4e2c9e05911041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6b52c6af248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8877d6c7f4a02" /><Relationship Type="http://schemas.openxmlformats.org/officeDocument/2006/relationships/theme" Target="/ppt/slideMasters/theme/theme1.xml" Id="Rd3450e6f091140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28877d6c7f4a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4bf123f9949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c7cf986a64d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34e8f237547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75565d1f844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1681a48954a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e6ae10b4e45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SØR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SØR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SØR  –  81,6 %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DRANGSLAND KAPITAL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CAPITAL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