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013a86b161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6ce4d94824cec"/>
  </p:sldMasterIdLst>
  <p:sldIdLst>
    <p:sldId xmlns:r="http://schemas.openxmlformats.org/officeDocument/2006/relationships" id="256" r:id="R54af7d92f1f64108"/>
    <p:sldId xmlns:r="http://schemas.openxmlformats.org/officeDocument/2006/relationships" id="257" r:id="Rc26165ec99914417"/>
    <p:sldId xmlns:r="http://schemas.openxmlformats.org/officeDocument/2006/relationships" id="258" r:id="Rc0c38fed2b374222"/>
    <p:sldId xmlns:r="http://schemas.openxmlformats.org/officeDocument/2006/relationships" id="259" r:id="R9fe2d16f93834e8c"/>
    <p:sldId xmlns:r="http://schemas.openxmlformats.org/officeDocument/2006/relationships" id="260" r:id="R004e5a813f664d81"/>
    <p:sldId xmlns:r="http://schemas.openxmlformats.org/officeDocument/2006/relationships" id="261" r:id="Rfba9c04b552b47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6ce4d94824cec" /><Relationship Type="http://schemas.openxmlformats.org/officeDocument/2006/relationships/slide" Target="/ppt/slides/slide1.xml" Id="R54af7d92f1f64108" /><Relationship Type="http://schemas.openxmlformats.org/officeDocument/2006/relationships/slide" Target="/ppt/slides/slide2.xml" Id="Rc26165ec99914417" /><Relationship Type="http://schemas.openxmlformats.org/officeDocument/2006/relationships/slide" Target="/ppt/slides/slide3.xml" Id="Rc0c38fed2b374222" /><Relationship Type="http://schemas.openxmlformats.org/officeDocument/2006/relationships/slide" Target="/ppt/slides/slide4.xml" Id="R9fe2d16f93834e8c" /><Relationship Type="http://schemas.openxmlformats.org/officeDocument/2006/relationships/slide" Target="/ppt/slides/slide5.xml" Id="R004e5a813f664d81" /><Relationship Type="http://schemas.openxmlformats.org/officeDocument/2006/relationships/slide" Target="/ppt/slides/slide6.xml" Id="Rfba9c04b552b47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c513756f7b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74db15d704b43" /><Relationship Type="http://schemas.openxmlformats.org/officeDocument/2006/relationships/theme" Target="/ppt/slideMasters/theme/theme1.xml" Id="Recfe753cc43a4a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74db15d704b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f9df20c1443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6009120bb4e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271039b324a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6e4cb3040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0a6425d34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3ebb0a791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SPAREBANKEN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SPAREBANKEN SØR</a:t>
            </a:r>
          </a:p>
        </p:txBody>
      </p:sp>
    </p:spTree>
  </p:cSld>
  <p:clrMapOvr>
    <a:masterClrMapping xmlns:a="http://schemas.openxmlformats.org/drawingml/2006/main"/>
  </p:clrMapOvr>
</p:sld>
</file>