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8a1234545a47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9f2146ff934dfa"/>
  </p:sldMasterIdLst>
  <p:sldIdLst>
    <p:sldId xmlns:r="http://schemas.openxmlformats.org/officeDocument/2006/relationships" id="256" r:id="Ra359d04dfdc94160"/>
    <p:sldId xmlns:r="http://schemas.openxmlformats.org/officeDocument/2006/relationships" id="257" r:id="R3aa34f07df1b45de"/>
    <p:sldId xmlns:r="http://schemas.openxmlformats.org/officeDocument/2006/relationships" id="258" r:id="R5a46932eeb5b45af"/>
    <p:sldId xmlns:r="http://schemas.openxmlformats.org/officeDocument/2006/relationships" id="259" r:id="Rcac8827c547348c7"/>
    <p:sldId xmlns:r="http://schemas.openxmlformats.org/officeDocument/2006/relationships" id="260" r:id="R7d331ef8639742ad"/>
    <p:sldId xmlns:r="http://schemas.openxmlformats.org/officeDocument/2006/relationships" id="261" r:id="R135bf2330c1f4d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9f2146ff934dfa" /><Relationship Type="http://schemas.openxmlformats.org/officeDocument/2006/relationships/slide" Target="/ppt/slides/slide1.xml" Id="Ra359d04dfdc94160" /><Relationship Type="http://schemas.openxmlformats.org/officeDocument/2006/relationships/slide" Target="/ppt/slides/slide2.xml" Id="R3aa34f07df1b45de" /><Relationship Type="http://schemas.openxmlformats.org/officeDocument/2006/relationships/slide" Target="/ppt/slides/slide3.xml" Id="R5a46932eeb5b45af" /><Relationship Type="http://schemas.openxmlformats.org/officeDocument/2006/relationships/slide" Target="/ppt/slides/slide4.xml" Id="Rcac8827c547348c7" /><Relationship Type="http://schemas.openxmlformats.org/officeDocument/2006/relationships/slide" Target="/ppt/slides/slide5.xml" Id="R7d331ef8639742ad" /><Relationship Type="http://schemas.openxmlformats.org/officeDocument/2006/relationships/slide" Target="/ppt/slides/slide6.xml" Id="R135bf2330c1f4d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3c2db2851640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7468f6c6ff44a0" /><Relationship Type="http://schemas.openxmlformats.org/officeDocument/2006/relationships/theme" Target="/ppt/slideMasters/theme/theme1.xml" Id="R98755879ffc242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7468f6c6ff44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0b90fe873342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c4f27804f540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aae820076541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9d2ff57b3142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bcbda3d4e942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2dd194066a4c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AGDER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AGDER SPAREBANK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NURKEN AS  –  5,8 %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ØRSHALL AS  –  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 HALVARD ANDRE  –  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LASSESEN HOLDING AS  –  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KURT SELMER  –  4,4 %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Torvet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4836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11 99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post@agdersparebank.no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www.agdersparebank.no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937 894 260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SPAREBANK</a:t>
            </a:r>
          </a:p>
        </p:txBody>
      </p:sp>
    </p:spTree>
  </p:cSld>
  <p:clrMapOvr>
    <a:masterClrMapping xmlns:a="http://schemas.openxmlformats.org/drawingml/2006/main"/>
  </p:clrMapOvr>
</p:sld>
</file>