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d945949eb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9290ce0564fb7"/>
  </p:sldMasterIdLst>
  <p:sldIdLst>
    <p:sldId xmlns:r="http://schemas.openxmlformats.org/officeDocument/2006/relationships" id="256" r:id="R35d1fcfd0b3c4357"/>
    <p:sldId xmlns:r="http://schemas.openxmlformats.org/officeDocument/2006/relationships" id="257" r:id="Rc7e69a06ca3847ea"/>
    <p:sldId xmlns:r="http://schemas.openxmlformats.org/officeDocument/2006/relationships" id="258" r:id="R1b02d604ce3742f1"/>
    <p:sldId xmlns:r="http://schemas.openxmlformats.org/officeDocument/2006/relationships" id="259" r:id="R4e71045d66c9406f"/>
    <p:sldId xmlns:r="http://schemas.openxmlformats.org/officeDocument/2006/relationships" id="260" r:id="R90139ec23518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9290ce0564fb7" /><Relationship Type="http://schemas.openxmlformats.org/officeDocument/2006/relationships/slide" Target="/ppt/slides/slide1.xml" Id="R35d1fcfd0b3c4357" /><Relationship Type="http://schemas.openxmlformats.org/officeDocument/2006/relationships/slide" Target="/ppt/slides/slide2.xml" Id="Rc7e69a06ca3847ea" /><Relationship Type="http://schemas.openxmlformats.org/officeDocument/2006/relationships/slide" Target="/ppt/slides/slide3.xml" Id="R1b02d604ce3742f1" /><Relationship Type="http://schemas.openxmlformats.org/officeDocument/2006/relationships/slide" Target="/ppt/slides/slide4.xml" Id="R4e71045d66c9406f" /><Relationship Type="http://schemas.openxmlformats.org/officeDocument/2006/relationships/slide" Target="/ppt/slides/slide5.xml" Id="R90139ec23518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a7b848e51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b1a82ccc4bb6" /><Relationship Type="http://schemas.openxmlformats.org/officeDocument/2006/relationships/theme" Target="/ppt/slideMasters/theme/theme1.xml" Id="R01db5013eaeb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4b1a82ccc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f6c90b91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8d09782a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f8d89b79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96902ca7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be3c88bff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OG HORNNES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OG HORNNES SPAREBANK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Heglands veg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92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www.eh-sparebank.no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OG HORNNES SPAREBANK</a:t>
            </a:r>
          </a:p>
        </p:txBody>
      </p:sp>
    </p:spTree>
  </p:cSld>
  <p:clrMapOvr>
    <a:masterClrMapping xmlns:a="http://schemas.openxmlformats.org/drawingml/2006/main"/>
  </p:clrMapOvr>
</p:sld>
</file>