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568d1f6df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1771b09e143a7"/>
  </p:sldMasterIdLst>
  <p:sldIdLst>
    <p:sldId xmlns:r="http://schemas.openxmlformats.org/officeDocument/2006/relationships" id="256" r:id="R009e5b1b89784785"/>
    <p:sldId xmlns:r="http://schemas.openxmlformats.org/officeDocument/2006/relationships" id="257" r:id="Ra7cc5b248da14477"/>
    <p:sldId xmlns:r="http://schemas.openxmlformats.org/officeDocument/2006/relationships" id="258" r:id="Racafdbee360342e6"/>
    <p:sldId xmlns:r="http://schemas.openxmlformats.org/officeDocument/2006/relationships" id="259" r:id="Rbfc4b977dde24179"/>
    <p:sldId xmlns:r="http://schemas.openxmlformats.org/officeDocument/2006/relationships" id="260" r:id="R2cd433eb9351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1771b09e143a7" /><Relationship Type="http://schemas.openxmlformats.org/officeDocument/2006/relationships/slide" Target="/ppt/slides/slide1.xml" Id="R009e5b1b89784785" /><Relationship Type="http://schemas.openxmlformats.org/officeDocument/2006/relationships/slide" Target="/ppt/slides/slide2.xml" Id="Ra7cc5b248da14477" /><Relationship Type="http://schemas.openxmlformats.org/officeDocument/2006/relationships/slide" Target="/ppt/slides/slide3.xml" Id="Racafdbee360342e6" /><Relationship Type="http://schemas.openxmlformats.org/officeDocument/2006/relationships/slide" Target="/ppt/slides/slide4.xml" Id="Rbfc4b977dde24179" /><Relationship Type="http://schemas.openxmlformats.org/officeDocument/2006/relationships/slide" Target="/ppt/slides/slide5.xml" Id="R2cd433eb9351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1d2c50bbe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284109f124152" /><Relationship Type="http://schemas.openxmlformats.org/officeDocument/2006/relationships/theme" Target="/ppt/slideMasters/theme/theme1.xml" Id="R6ef7bfc86278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284109f12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2551f9cb4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47fd03d37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e5c8e4f62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78e6e0190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d87110a9b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Sparebank ble etablert [år] og holder til i Valle.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Nordibøvegen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4747 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93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