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d37e75de3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b4518a6e84c8d"/>
  </p:sldMasterIdLst>
  <p:sldIdLst>
    <p:sldId xmlns:r="http://schemas.openxmlformats.org/officeDocument/2006/relationships" id="256" r:id="R8771ec822e754644"/>
    <p:sldId xmlns:r="http://schemas.openxmlformats.org/officeDocument/2006/relationships" id="257" r:id="Raa52fc1515cb4f78"/>
    <p:sldId xmlns:r="http://schemas.openxmlformats.org/officeDocument/2006/relationships" id="258" r:id="Rff27b4e1bfef4bc5"/>
    <p:sldId xmlns:r="http://schemas.openxmlformats.org/officeDocument/2006/relationships" id="259" r:id="Rcfb06c7ec5734a5d"/>
    <p:sldId xmlns:r="http://schemas.openxmlformats.org/officeDocument/2006/relationships" id="260" r:id="R21124dd70839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b4518a6e84c8d" /><Relationship Type="http://schemas.openxmlformats.org/officeDocument/2006/relationships/slide" Target="/ppt/slides/slide1.xml" Id="R8771ec822e754644" /><Relationship Type="http://schemas.openxmlformats.org/officeDocument/2006/relationships/slide" Target="/ppt/slides/slide2.xml" Id="Raa52fc1515cb4f78" /><Relationship Type="http://schemas.openxmlformats.org/officeDocument/2006/relationships/slide" Target="/ppt/slides/slide3.xml" Id="Rff27b4e1bfef4bc5" /><Relationship Type="http://schemas.openxmlformats.org/officeDocument/2006/relationships/slide" Target="/ppt/slides/slide4.xml" Id="Rcfb06c7ec5734a5d" /><Relationship Type="http://schemas.openxmlformats.org/officeDocument/2006/relationships/slide" Target="/ppt/slides/slide5.xml" Id="R21124dd70839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b1cf37c68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195d54841425d" /><Relationship Type="http://schemas.openxmlformats.org/officeDocument/2006/relationships/theme" Target="/ppt/slideMasters/theme/theme1.xml" Id="R84ba56ef8416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195d54841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0b507663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29b35f04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8d9e4ff05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cb7355541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6f398c4e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