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3cf3db8fc7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4faa8e2d64dd6"/>
  </p:sldMasterIdLst>
  <p:sldIdLst>
    <p:sldId xmlns:r="http://schemas.openxmlformats.org/officeDocument/2006/relationships" id="256" r:id="R29766c69f01f4dce"/>
    <p:sldId xmlns:r="http://schemas.openxmlformats.org/officeDocument/2006/relationships" id="257" r:id="R43499bb7d45f4b88"/>
    <p:sldId xmlns:r="http://schemas.openxmlformats.org/officeDocument/2006/relationships" id="258" r:id="Ra8401518f1524222"/>
    <p:sldId xmlns:r="http://schemas.openxmlformats.org/officeDocument/2006/relationships" id="259" r:id="R876ea4fc170f4edd"/>
    <p:sldId xmlns:r="http://schemas.openxmlformats.org/officeDocument/2006/relationships" id="260" r:id="R838fb2ce7b97466f"/>
    <p:sldId xmlns:r="http://schemas.openxmlformats.org/officeDocument/2006/relationships" id="261" r:id="R55d44d6a9ef6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4faa8e2d64dd6" /><Relationship Type="http://schemas.openxmlformats.org/officeDocument/2006/relationships/slide" Target="/ppt/slides/slide1.xml" Id="R29766c69f01f4dce" /><Relationship Type="http://schemas.openxmlformats.org/officeDocument/2006/relationships/slide" Target="/ppt/slides/slide2.xml" Id="R43499bb7d45f4b88" /><Relationship Type="http://schemas.openxmlformats.org/officeDocument/2006/relationships/slide" Target="/ppt/slides/slide3.xml" Id="Ra8401518f1524222" /><Relationship Type="http://schemas.openxmlformats.org/officeDocument/2006/relationships/slide" Target="/ppt/slides/slide4.xml" Id="R876ea4fc170f4edd" /><Relationship Type="http://schemas.openxmlformats.org/officeDocument/2006/relationships/slide" Target="/ppt/slides/slide5.xml" Id="R838fb2ce7b97466f" /><Relationship Type="http://schemas.openxmlformats.org/officeDocument/2006/relationships/slide" Target="/ppt/slides/slide6.xml" Id="R55d44d6a9ef6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296f50c6e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55d1290547ca" /><Relationship Type="http://schemas.openxmlformats.org/officeDocument/2006/relationships/theme" Target="/ppt/slideMasters/theme/theme1.xml" Id="R2af260bdeddb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d55d1290547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ba22b18d5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a2323c3e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174f5d821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7a490ff274e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8f80382b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b1e25235547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ANDEBU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PRELAS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JAHRES HUMANITÆRE STIFTELSE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 HARALD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FLÅTTEN HOLDING AS  –  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KRISTI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937 890 540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ANDEBU SPAREBANK</a:t>
            </a:r>
          </a:p>
        </p:txBody>
      </p:sp>
    </p:spTree>
  </p:cSld>
  <p:clrMapOvr>
    <a:masterClrMapping xmlns:a="http://schemas.openxmlformats.org/drawingml/2006/main"/>
  </p:clrMapOvr>
</p:sld>
</file>