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9148bb0d17b47f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ed0b421f5974f5c"/>
  </p:sldMasterIdLst>
  <p:sldIdLst>
    <p:sldId xmlns:r="http://schemas.openxmlformats.org/officeDocument/2006/relationships" id="256" r:id="R291d60d5fd1646dd"/>
    <p:sldId xmlns:r="http://schemas.openxmlformats.org/officeDocument/2006/relationships" id="257" r:id="Rd89cb038863e411d"/>
    <p:sldId xmlns:r="http://schemas.openxmlformats.org/officeDocument/2006/relationships" id="258" r:id="R3d69e3c3585d403c"/>
    <p:sldId xmlns:r="http://schemas.openxmlformats.org/officeDocument/2006/relationships" id="259" r:id="R131fd0adb37846eb"/>
    <p:sldId xmlns:r="http://schemas.openxmlformats.org/officeDocument/2006/relationships" id="260" r:id="R21092d805d394b0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ed0b421f5974f5c" /><Relationship Type="http://schemas.openxmlformats.org/officeDocument/2006/relationships/slide" Target="/ppt/slides/slide1.xml" Id="R291d60d5fd1646dd" /><Relationship Type="http://schemas.openxmlformats.org/officeDocument/2006/relationships/slide" Target="/ppt/slides/slide2.xml" Id="Rd89cb038863e411d" /><Relationship Type="http://schemas.openxmlformats.org/officeDocument/2006/relationships/slide" Target="/ppt/slides/slide3.xml" Id="R3d69e3c3585d403c" /><Relationship Type="http://schemas.openxmlformats.org/officeDocument/2006/relationships/slide" Target="/ppt/slides/slide4.xml" Id="R131fd0adb37846eb" /><Relationship Type="http://schemas.openxmlformats.org/officeDocument/2006/relationships/slide" Target="/ppt/slides/slide5.xml" Id="R21092d805d394b0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d9b2a257630475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eaf47cfa0d4ffa" /><Relationship Type="http://schemas.openxmlformats.org/officeDocument/2006/relationships/theme" Target="/ppt/slideMasters/theme/theme1.xml" Id="Rd5df0e49471e4ed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3eaf47cfa0d4ff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d27b3aa2f24d3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c2855f8e6b432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c5244b1af4417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c7a4e4887442e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9c7020c8784f7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VALDRES SPAREBANK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VALDRES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VALDRES SPAREBANK ble etablert [år] og holder til i Slidre.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VALDRES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VALDRES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VALDRES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Slidrevegen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2966 Slidre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61 34 36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post@valdressparebank.no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www.valdressparebank.no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937 888 759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VALDRES SPAREBANK</a:t>
            </a:r>
          </a:p>
        </p:txBody>
      </p:sp>
    </p:spTree>
  </p:cSld>
  <p:clrMapOvr>
    <a:masterClrMapping xmlns:a="http://schemas.openxmlformats.org/drawingml/2006/main"/>
  </p:clrMapOvr>
</p:sld>
</file>