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38ba19497a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2d412d7624a29"/>
  </p:sldMasterIdLst>
  <p:sldIdLst>
    <p:sldId xmlns:r="http://schemas.openxmlformats.org/officeDocument/2006/relationships" id="256" r:id="Rf596d53a36534be7"/>
    <p:sldId xmlns:r="http://schemas.openxmlformats.org/officeDocument/2006/relationships" id="257" r:id="R46c3f57b6aad4e11"/>
    <p:sldId xmlns:r="http://schemas.openxmlformats.org/officeDocument/2006/relationships" id="258" r:id="R2d4928413a7c433c"/>
    <p:sldId xmlns:r="http://schemas.openxmlformats.org/officeDocument/2006/relationships" id="259" r:id="R5dbcb3cf5e3b4829"/>
    <p:sldId xmlns:r="http://schemas.openxmlformats.org/officeDocument/2006/relationships" id="260" r:id="R2ab8a6b7e3f3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2d412d7624a29" /><Relationship Type="http://schemas.openxmlformats.org/officeDocument/2006/relationships/slide" Target="/ppt/slides/slide1.xml" Id="Rf596d53a36534be7" /><Relationship Type="http://schemas.openxmlformats.org/officeDocument/2006/relationships/slide" Target="/ppt/slides/slide2.xml" Id="R46c3f57b6aad4e11" /><Relationship Type="http://schemas.openxmlformats.org/officeDocument/2006/relationships/slide" Target="/ppt/slides/slide3.xml" Id="R2d4928413a7c433c" /><Relationship Type="http://schemas.openxmlformats.org/officeDocument/2006/relationships/slide" Target="/ppt/slides/slide4.xml" Id="R5dbcb3cf5e3b4829" /><Relationship Type="http://schemas.openxmlformats.org/officeDocument/2006/relationships/slide" Target="/ppt/slides/slide5.xml" Id="R2ab8a6b7e3f3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071f1a87747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659aace4c41fd" /><Relationship Type="http://schemas.openxmlformats.org/officeDocument/2006/relationships/theme" Target="/ppt/slideMasters/theme/theme1.xml" Id="R78c861f2a62241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e659aace4c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d30d48efa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b3813279c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55bea16fe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6246f5a2642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57135206c42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GUDBRANDSDAL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