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e519f0e74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109591504ba4"/>
  </p:sldMasterIdLst>
  <p:sldIdLst>
    <p:sldId xmlns:r="http://schemas.openxmlformats.org/officeDocument/2006/relationships" id="256" r:id="R2c88139d091c443b"/>
    <p:sldId xmlns:r="http://schemas.openxmlformats.org/officeDocument/2006/relationships" id="257" r:id="R98deb0941275449e"/>
    <p:sldId xmlns:r="http://schemas.openxmlformats.org/officeDocument/2006/relationships" id="258" r:id="Re2067d1937194f90"/>
    <p:sldId xmlns:r="http://schemas.openxmlformats.org/officeDocument/2006/relationships" id="259" r:id="R935cd3f25ee546ca"/>
    <p:sldId xmlns:r="http://schemas.openxmlformats.org/officeDocument/2006/relationships" id="260" r:id="R41cbbb42596f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109591504ba4" /><Relationship Type="http://schemas.openxmlformats.org/officeDocument/2006/relationships/slide" Target="/ppt/slides/slide1.xml" Id="R2c88139d091c443b" /><Relationship Type="http://schemas.openxmlformats.org/officeDocument/2006/relationships/slide" Target="/ppt/slides/slide2.xml" Id="R98deb0941275449e" /><Relationship Type="http://schemas.openxmlformats.org/officeDocument/2006/relationships/slide" Target="/ppt/slides/slide3.xml" Id="Re2067d1937194f90" /><Relationship Type="http://schemas.openxmlformats.org/officeDocument/2006/relationships/slide" Target="/ppt/slides/slide4.xml" Id="R935cd3f25ee546ca" /><Relationship Type="http://schemas.openxmlformats.org/officeDocument/2006/relationships/slide" Target="/ppt/slides/slide5.xml" Id="R41cbbb42596f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bf3257471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62bc45274a33" /><Relationship Type="http://schemas.openxmlformats.org/officeDocument/2006/relationships/theme" Target="/ppt/slideMasters/theme/theme1.xml" Id="R5d0e1703cf8b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262bc4527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f31df2ee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4882226a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33b49ace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b7294b10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7f839f14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