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5dcdaaa20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e90b251d84e67"/>
  </p:sldMasterIdLst>
  <p:sldIdLst>
    <p:sldId xmlns:r="http://schemas.openxmlformats.org/officeDocument/2006/relationships" id="256" r:id="Rcb6ea2e912c44108"/>
    <p:sldId xmlns:r="http://schemas.openxmlformats.org/officeDocument/2006/relationships" id="257" r:id="R4518aaf6047d44fa"/>
    <p:sldId xmlns:r="http://schemas.openxmlformats.org/officeDocument/2006/relationships" id="258" r:id="Rf1de4cedce1c4828"/>
    <p:sldId xmlns:r="http://schemas.openxmlformats.org/officeDocument/2006/relationships" id="259" r:id="R6d15ea546d1a4408"/>
    <p:sldId xmlns:r="http://schemas.openxmlformats.org/officeDocument/2006/relationships" id="260" r:id="R691432ff39d84a7b"/>
    <p:sldId xmlns:r="http://schemas.openxmlformats.org/officeDocument/2006/relationships" id="261" r:id="Raec12af119d1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e90b251d84e67" /><Relationship Type="http://schemas.openxmlformats.org/officeDocument/2006/relationships/slide" Target="/ppt/slides/slide1.xml" Id="Rcb6ea2e912c44108" /><Relationship Type="http://schemas.openxmlformats.org/officeDocument/2006/relationships/slide" Target="/ppt/slides/slide2.xml" Id="R4518aaf6047d44fa" /><Relationship Type="http://schemas.openxmlformats.org/officeDocument/2006/relationships/slide" Target="/ppt/slides/slide3.xml" Id="Rf1de4cedce1c4828" /><Relationship Type="http://schemas.openxmlformats.org/officeDocument/2006/relationships/slide" Target="/ppt/slides/slide4.xml" Id="R6d15ea546d1a4408" /><Relationship Type="http://schemas.openxmlformats.org/officeDocument/2006/relationships/slide" Target="/ppt/slides/slide5.xml" Id="R691432ff39d84a7b" /><Relationship Type="http://schemas.openxmlformats.org/officeDocument/2006/relationships/slide" Target="/ppt/slides/slide6.xml" Id="Raec12af119d1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fdaf74edb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8ebbff274a18" /><Relationship Type="http://schemas.openxmlformats.org/officeDocument/2006/relationships/theme" Target="/ppt/slideMasters/theme/theme1.xml" Id="R9560cd2a97dc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e8ebbff27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9672d37c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b6f1ebc5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ce73a8ad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d4113edd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7eed6e03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2607a8a2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