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4d9000e08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34f6cf1f246a0"/>
  </p:sldMasterIdLst>
  <p:sldIdLst>
    <p:sldId xmlns:r="http://schemas.openxmlformats.org/officeDocument/2006/relationships" id="256" r:id="R64d672be165d4f39"/>
    <p:sldId xmlns:r="http://schemas.openxmlformats.org/officeDocument/2006/relationships" id="257" r:id="R9680099d4ba4413a"/>
    <p:sldId xmlns:r="http://schemas.openxmlformats.org/officeDocument/2006/relationships" id="258" r:id="R6d9383ea7714431b"/>
    <p:sldId xmlns:r="http://schemas.openxmlformats.org/officeDocument/2006/relationships" id="259" r:id="R911d634e341e4c7f"/>
    <p:sldId xmlns:r="http://schemas.openxmlformats.org/officeDocument/2006/relationships" id="260" r:id="Rb216ad239e6e46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34f6cf1f246a0" /><Relationship Type="http://schemas.openxmlformats.org/officeDocument/2006/relationships/slide" Target="/ppt/slides/slide1.xml" Id="R64d672be165d4f39" /><Relationship Type="http://schemas.openxmlformats.org/officeDocument/2006/relationships/slide" Target="/ppt/slides/slide2.xml" Id="R9680099d4ba4413a" /><Relationship Type="http://schemas.openxmlformats.org/officeDocument/2006/relationships/slide" Target="/ppt/slides/slide3.xml" Id="R6d9383ea7714431b" /><Relationship Type="http://schemas.openxmlformats.org/officeDocument/2006/relationships/slide" Target="/ppt/slides/slide4.xml" Id="R911d634e341e4c7f" /><Relationship Type="http://schemas.openxmlformats.org/officeDocument/2006/relationships/slide" Target="/ppt/slides/slide5.xml" Id="Rb216ad239e6e46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dc947b6c64a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cd883f8654575" /><Relationship Type="http://schemas.openxmlformats.org/officeDocument/2006/relationships/theme" Target="/ppt/slideMasters/theme/theme1.xml" Id="Rf8ce1cd32494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cd883f865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5b887a40b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9a35b076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120a2236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764d89a3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b8460d915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97 00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