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117ff325a845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e9ccfb3d5e4ea9"/>
  </p:sldMasterIdLst>
  <p:sldIdLst>
    <p:sldId xmlns:r="http://schemas.openxmlformats.org/officeDocument/2006/relationships" id="256" r:id="R9b2d204766d54221"/>
    <p:sldId xmlns:r="http://schemas.openxmlformats.org/officeDocument/2006/relationships" id="257" r:id="R27d08a01c89f46b4"/>
    <p:sldId xmlns:r="http://schemas.openxmlformats.org/officeDocument/2006/relationships" id="258" r:id="Rc63c5fd9e50447b2"/>
    <p:sldId xmlns:r="http://schemas.openxmlformats.org/officeDocument/2006/relationships" id="259" r:id="Red7fb2ae74e14236"/>
    <p:sldId xmlns:r="http://schemas.openxmlformats.org/officeDocument/2006/relationships" id="260" r:id="R6de32674ec304fb6"/>
    <p:sldId xmlns:r="http://schemas.openxmlformats.org/officeDocument/2006/relationships" id="261" r:id="Rb7409e1bfaf94f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e9ccfb3d5e4ea9" /><Relationship Type="http://schemas.openxmlformats.org/officeDocument/2006/relationships/slide" Target="/ppt/slides/slide1.xml" Id="R9b2d204766d54221" /><Relationship Type="http://schemas.openxmlformats.org/officeDocument/2006/relationships/slide" Target="/ppt/slides/slide2.xml" Id="R27d08a01c89f46b4" /><Relationship Type="http://schemas.openxmlformats.org/officeDocument/2006/relationships/slide" Target="/ppt/slides/slide3.xml" Id="Rc63c5fd9e50447b2" /><Relationship Type="http://schemas.openxmlformats.org/officeDocument/2006/relationships/slide" Target="/ppt/slides/slide4.xml" Id="Red7fb2ae74e14236" /><Relationship Type="http://schemas.openxmlformats.org/officeDocument/2006/relationships/slide" Target="/ppt/slides/slide5.xml" Id="R6de32674ec304fb6" /><Relationship Type="http://schemas.openxmlformats.org/officeDocument/2006/relationships/slide" Target="/ppt/slides/slide6.xml" Id="Rb7409e1bfaf94f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5d6d98bcd4e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c2b39c93848c8" /><Relationship Type="http://schemas.openxmlformats.org/officeDocument/2006/relationships/theme" Target="/ppt/slideMasters/theme/theme1.xml" Id="Rc87f424415b541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dc2b39c93848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40170e62e44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d0b5bff654c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588c95ee94e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c6190eac34f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0f0ab565546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51d74fc7046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ROMERIKE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SPAREBANK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JERNBANEPERSONALETS FORSIKRING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OPAL MARITIME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BRAABRO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80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