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6dd9519e047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38a9598e741e5"/>
  </p:sldMasterIdLst>
  <p:sldIdLst>
    <p:sldId xmlns:r="http://schemas.openxmlformats.org/officeDocument/2006/relationships" id="256" r:id="R6e130693748a4362"/>
    <p:sldId xmlns:r="http://schemas.openxmlformats.org/officeDocument/2006/relationships" id="257" r:id="Rda69d427938548b6"/>
    <p:sldId xmlns:r="http://schemas.openxmlformats.org/officeDocument/2006/relationships" id="258" r:id="R8c7dfb93f8ac47b1"/>
    <p:sldId xmlns:r="http://schemas.openxmlformats.org/officeDocument/2006/relationships" id="259" r:id="R344c2301cce942a6"/>
    <p:sldId xmlns:r="http://schemas.openxmlformats.org/officeDocument/2006/relationships" id="260" r:id="R657f7935f73543e6"/>
    <p:sldId xmlns:r="http://schemas.openxmlformats.org/officeDocument/2006/relationships" id="261" r:id="Ra10a016cd398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38a9598e741e5" /><Relationship Type="http://schemas.openxmlformats.org/officeDocument/2006/relationships/slide" Target="/ppt/slides/slide1.xml" Id="R6e130693748a4362" /><Relationship Type="http://schemas.openxmlformats.org/officeDocument/2006/relationships/slide" Target="/ppt/slides/slide2.xml" Id="Rda69d427938548b6" /><Relationship Type="http://schemas.openxmlformats.org/officeDocument/2006/relationships/slide" Target="/ppt/slides/slide3.xml" Id="R8c7dfb93f8ac47b1" /><Relationship Type="http://schemas.openxmlformats.org/officeDocument/2006/relationships/slide" Target="/ppt/slides/slide4.xml" Id="R344c2301cce942a6" /><Relationship Type="http://schemas.openxmlformats.org/officeDocument/2006/relationships/slide" Target="/ppt/slides/slide5.xml" Id="R657f7935f73543e6" /><Relationship Type="http://schemas.openxmlformats.org/officeDocument/2006/relationships/slide" Target="/ppt/slides/slide6.xml" Id="Ra10a016cd398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e81a3ff44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3226c6a9b4af0" /><Relationship Type="http://schemas.openxmlformats.org/officeDocument/2006/relationships/theme" Target="/ppt/slideMasters/theme/theme1.xml" Id="R3a2cdc65847845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13226c6a9b4a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208c743ba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4354d777c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0813e16bc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5d0708fd5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0c9370cec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a5d866840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SPAREBANK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EFJ-HOLDING AS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LAUVSNES KITTY TØRNBY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