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9c5206ace04c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2a622f525c4911"/>
  </p:sldMasterIdLst>
  <p:sldIdLst>
    <p:sldId xmlns:r="http://schemas.openxmlformats.org/officeDocument/2006/relationships" id="256" r:id="Rc8e2a9b02809472e"/>
    <p:sldId xmlns:r="http://schemas.openxmlformats.org/officeDocument/2006/relationships" id="257" r:id="R668fb2ab89584be8"/>
    <p:sldId xmlns:r="http://schemas.openxmlformats.org/officeDocument/2006/relationships" id="258" r:id="R19320634800d4a53"/>
    <p:sldId xmlns:r="http://schemas.openxmlformats.org/officeDocument/2006/relationships" id="259" r:id="Rbd0b209f8ab543fd"/>
    <p:sldId xmlns:r="http://schemas.openxmlformats.org/officeDocument/2006/relationships" id="260" r:id="R140ee8182b6447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2a622f525c4911" /><Relationship Type="http://schemas.openxmlformats.org/officeDocument/2006/relationships/slide" Target="/ppt/slides/slide1.xml" Id="Rc8e2a9b02809472e" /><Relationship Type="http://schemas.openxmlformats.org/officeDocument/2006/relationships/slide" Target="/ppt/slides/slide2.xml" Id="R668fb2ab89584be8" /><Relationship Type="http://schemas.openxmlformats.org/officeDocument/2006/relationships/slide" Target="/ppt/slides/slide3.xml" Id="R19320634800d4a53" /><Relationship Type="http://schemas.openxmlformats.org/officeDocument/2006/relationships/slide" Target="/ppt/slides/slide4.xml" Id="Rbd0b209f8ab543fd" /><Relationship Type="http://schemas.openxmlformats.org/officeDocument/2006/relationships/slide" Target="/ppt/slides/slide5.xml" Id="R140ee8182b6447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0daa68609947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c4268b3e5540dc" /><Relationship Type="http://schemas.openxmlformats.org/officeDocument/2006/relationships/theme" Target="/ppt/slideMasters/theme/theme1.xml" Id="R1e307e36d5d744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c4268b3e5540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25a70d26874c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7048f1134949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9b3f1142f840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05a26ebdb54f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09dac956c240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MARKER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MARKER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MARKER SPAREBANK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MARKER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MARKER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MARKER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937 884 672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MARKER SPAREBANK</a:t>
            </a:r>
          </a:p>
        </p:txBody>
      </p:sp>
    </p:spTree>
  </p:cSld>
  <p:clrMapOvr>
    <a:masterClrMapping xmlns:a="http://schemas.openxmlformats.org/drawingml/2006/main"/>
  </p:clrMapOvr>
</p:sld>
</file>