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2ddeda2824f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a17be045e7451c"/>
  </p:sldMasterIdLst>
  <p:sldIdLst>
    <p:sldId xmlns:r="http://schemas.openxmlformats.org/officeDocument/2006/relationships" id="256" r:id="R034ea3f061a44f16"/>
    <p:sldId xmlns:r="http://schemas.openxmlformats.org/officeDocument/2006/relationships" id="257" r:id="R5f17d7a273ed4ce8"/>
    <p:sldId xmlns:r="http://schemas.openxmlformats.org/officeDocument/2006/relationships" id="258" r:id="Rbeb8ea52091249db"/>
    <p:sldId xmlns:r="http://schemas.openxmlformats.org/officeDocument/2006/relationships" id="259" r:id="R346e6e64db5448c4"/>
    <p:sldId xmlns:r="http://schemas.openxmlformats.org/officeDocument/2006/relationships" id="260" r:id="R936d7c960c364365"/>
    <p:sldId xmlns:r="http://schemas.openxmlformats.org/officeDocument/2006/relationships" id="261" r:id="R141b942158ac4fe8"/>
    <p:sldId xmlns:r="http://schemas.openxmlformats.org/officeDocument/2006/relationships" id="262" r:id="Ra00c5277a715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a17be045e7451c" /><Relationship Type="http://schemas.openxmlformats.org/officeDocument/2006/relationships/slide" Target="/ppt/slides/slide1.xml" Id="R034ea3f061a44f16" /><Relationship Type="http://schemas.openxmlformats.org/officeDocument/2006/relationships/slide" Target="/ppt/slides/slide2.xml" Id="R5f17d7a273ed4ce8" /><Relationship Type="http://schemas.openxmlformats.org/officeDocument/2006/relationships/slide" Target="/ppt/slides/slide3.xml" Id="Rbeb8ea52091249db" /><Relationship Type="http://schemas.openxmlformats.org/officeDocument/2006/relationships/slide" Target="/ppt/slides/slide4.xml" Id="R346e6e64db5448c4" /><Relationship Type="http://schemas.openxmlformats.org/officeDocument/2006/relationships/slide" Target="/ppt/slides/slide5.xml" Id="R936d7c960c364365" /><Relationship Type="http://schemas.openxmlformats.org/officeDocument/2006/relationships/slide" Target="/ppt/slides/slide6.xml" Id="R141b942158ac4fe8" /><Relationship Type="http://schemas.openxmlformats.org/officeDocument/2006/relationships/slide" Target="/ppt/slides/slide7.xml" Id="Ra00c5277a715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e9b882c8d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5b9a7624146cf" /><Relationship Type="http://schemas.openxmlformats.org/officeDocument/2006/relationships/theme" Target="/ppt/slideMasters/theme/theme1.xml" Id="R38558335b7724d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65b9a7624146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c3fc3d88e47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73103bb9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fa1c08f4c4e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64e47c37b4d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f43bd5e8a4b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60cbbc19141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a09055c0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HOTEL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HOTEL KRISTIANSAND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39 347 957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1 910 782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1 620 788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3 027 918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12 390 424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SKAGERAK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7-9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07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co.kristiansand@choice.no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937 654 634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HOTEL KRISTIANSAND AS</a:t>
            </a:r>
          </a:p>
        </p:txBody>
      </p:sp>
    </p:spTree>
  </p:cSld>
  <p:clrMapOvr>
    <a:masterClrMapping xmlns:a="http://schemas.openxmlformats.org/drawingml/2006/main"/>
  </p:clrMapOvr>
</p:sld>
</file>