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14596a8ec44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671d422b540ea"/>
  </p:sldMasterIdLst>
  <p:sldIdLst>
    <p:sldId xmlns:r="http://schemas.openxmlformats.org/officeDocument/2006/relationships" id="256" r:id="R13b5b88a6a634bb8"/>
    <p:sldId xmlns:r="http://schemas.openxmlformats.org/officeDocument/2006/relationships" id="257" r:id="Rc6aba0e16faf46b3"/>
    <p:sldId xmlns:r="http://schemas.openxmlformats.org/officeDocument/2006/relationships" id="258" r:id="R30dc9299b6d14a53"/>
    <p:sldId xmlns:r="http://schemas.openxmlformats.org/officeDocument/2006/relationships" id="259" r:id="R543d9efa83234fc2"/>
    <p:sldId xmlns:r="http://schemas.openxmlformats.org/officeDocument/2006/relationships" id="260" r:id="R4034b6d3289e40c6"/>
    <p:sldId xmlns:r="http://schemas.openxmlformats.org/officeDocument/2006/relationships" id="261" r:id="Re582627cd8cc4a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671d422b540ea" /><Relationship Type="http://schemas.openxmlformats.org/officeDocument/2006/relationships/slide" Target="/ppt/slides/slide1.xml" Id="R13b5b88a6a634bb8" /><Relationship Type="http://schemas.openxmlformats.org/officeDocument/2006/relationships/slide" Target="/ppt/slides/slide2.xml" Id="Rc6aba0e16faf46b3" /><Relationship Type="http://schemas.openxmlformats.org/officeDocument/2006/relationships/slide" Target="/ppt/slides/slide3.xml" Id="R30dc9299b6d14a53" /><Relationship Type="http://schemas.openxmlformats.org/officeDocument/2006/relationships/slide" Target="/ppt/slides/slide4.xml" Id="R543d9efa83234fc2" /><Relationship Type="http://schemas.openxmlformats.org/officeDocument/2006/relationships/slide" Target="/ppt/slides/slide5.xml" Id="R4034b6d3289e40c6" /><Relationship Type="http://schemas.openxmlformats.org/officeDocument/2006/relationships/slide" Target="/ppt/slides/slide6.xml" Id="Re582627cd8cc4a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628c4c8c949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b49a37cd44381" /><Relationship Type="http://schemas.openxmlformats.org/officeDocument/2006/relationships/theme" Target="/ppt/slideMasters/theme/theme1.xml" Id="Red2f43cee344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b49a37cd4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4b83188ee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353bab9b84d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71770b5f944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d46a238dc4e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47620dd7b4b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902e232cb4c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ØSTERDALEN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ØSTERDALEN SA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53 403 281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−2 659 879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−1 423 397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22 500 039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35 329 177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79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nord-ost@okoraad.no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937 513 062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ØSTERDALEN SA</a:t>
            </a:r>
          </a:p>
        </p:txBody>
      </p:sp>
    </p:spTree>
  </p:cSld>
  <p:clrMapOvr>
    <a:masterClrMapping xmlns:a="http://schemas.openxmlformats.org/drawingml/2006/main"/>
  </p:clrMapOvr>
</p:sld>
</file>