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743ac15b4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dc615a1ac4ce4"/>
  </p:sldMasterIdLst>
  <p:sldIdLst>
    <p:sldId xmlns:r="http://schemas.openxmlformats.org/officeDocument/2006/relationships" id="256" r:id="R3e0fc0e510e54326"/>
    <p:sldId xmlns:r="http://schemas.openxmlformats.org/officeDocument/2006/relationships" id="257" r:id="R6df4e1b2b43d40a9"/>
    <p:sldId xmlns:r="http://schemas.openxmlformats.org/officeDocument/2006/relationships" id="258" r:id="Rcc6cfe55b5df4f52"/>
    <p:sldId xmlns:r="http://schemas.openxmlformats.org/officeDocument/2006/relationships" id="259" r:id="R47b07408dd0d4735"/>
    <p:sldId xmlns:r="http://schemas.openxmlformats.org/officeDocument/2006/relationships" id="260" r:id="R7ce8c7e8b0d54115"/>
    <p:sldId xmlns:r="http://schemas.openxmlformats.org/officeDocument/2006/relationships" id="261" r:id="R8eb57c1457624ed2"/>
    <p:sldId xmlns:r="http://schemas.openxmlformats.org/officeDocument/2006/relationships" id="262" r:id="R92c37e5afa7e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dc615a1ac4ce4" /><Relationship Type="http://schemas.openxmlformats.org/officeDocument/2006/relationships/slide" Target="/ppt/slides/slide1.xml" Id="R3e0fc0e510e54326" /><Relationship Type="http://schemas.openxmlformats.org/officeDocument/2006/relationships/slide" Target="/ppt/slides/slide2.xml" Id="R6df4e1b2b43d40a9" /><Relationship Type="http://schemas.openxmlformats.org/officeDocument/2006/relationships/slide" Target="/ppt/slides/slide3.xml" Id="Rcc6cfe55b5df4f52" /><Relationship Type="http://schemas.openxmlformats.org/officeDocument/2006/relationships/slide" Target="/ppt/slides/slide4.xml" Id="R47b07408dd0d4735" /><Relationship Type="http://schemas.openxmlformats.org/officeDocument/2006/relationships/slide" Target="/ppt/slides/slide5.xml" Id="R7ce8c7e8b0d54115" /><Relationship Type="http://schemas.openxmlformats.org/officeDocument/2006/relationships/slide" Target="/ppt/slides/slide6.xml" Id="R8eb57c1457624ed2" /><Relationship Type="http://schemas.openxmlformats.org/officeDocument/2006/relationships/slide" Target="/ppt/slides/slide7.xml" Id="R92c37e5afa7e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5bdf99c90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9631d6ca84d53" /><Relationship Type="http://schemas.openxmlformats.org/officeDocument/2006/relationships/theme" Target="/ppt/slideMasters/theme/theme1.xml" Id="Re17ff9722d37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9631d6ca8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788d07c62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44c577d50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59e0e1c9e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c9dc6992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055abc6e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fa4b25684e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36da32999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HAGESTANDE DAG TORE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