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7c30c4704e45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e73c88c898464d"/>
  </p:sldMasterIdLst>
  <p:sldIdLst>
    <p:sldId xmlns:r="http://schemas.openxmlformats.org/officeDocument/2006/relationships" id="256" r:id="Rcf4ba9bcc84c4500"/>
    <p:sldId xmlns:r="http://schemas.openxmlformats.org/officeDocument/2006/relationships" id="257" r:id="R1d8d0a0d9f9f4840"/>
    <p:sldId xmlns:r="http://schemas.openxmlformats.org/officeDocument/2006/relationships" id="258" r:id="R2ff390143ce142d8"/>
    <p:sldId xmlns:r="http://schemas.openxmlformats.org/officeDocument/2006/relationships" id="259" r:id="Rd0749c70705e4b80"/>
    <p:sldId xmlns:r="http://schemas.openxmlformats.org/officeDocument/2006/relationships" id="260" r:id="R8adf7da08a684d2d"/>
    <p:sldId xmlns:r="http://schemas.openxmlformats.org/officeDocument/2006/relationships" id="261" r:id="R023cec2d87a74f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e73c88c898464d" /><Relationship Type="http://schemas.openxmlformats.org/officeDocument/2006/relationships/slide" Target="/ppt/slides/slide1.xml" Id="Rcf4ba9bcc84c4500" /><Relationship Type="http://schemas.openxmlformats.org/officeDocument/2006/relationships/slide" Target="/ppt/slides/slide2.xml" Id="R1d8d0a0d9f9f4840" /><Relationship Type="http://schemas.openxmlformats.org/officeDocument/2006/relationships/slide" Target="/ppt/slides/slide3.xml" Id="R2ff390143ce142d8" /><Relationship Type="http://schemas.openxmlformats.org/officeDocument/2006/relationships/slide" Target="/ppt/slides/slide4.xml" Id="Rd0749c70705e4b80" /><Relationship Type="http://schemas.openxmlformats.org/officeDocument/2006/relationships/slide" Target="/ppt/slides/slide5.xml" Id="R8adf7da08a684d2d" /><Relationship Type="http://schemas.openxmlformats.org/officeDocument/2006/relationships/slide" Target="/ppt/slides/slide6.xml" Id="R023cec2d87a74f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f6cd7bd66644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5d4fa8b594779" /><Relationship Type="http://schemas.openxmlformats.org/officeDocument/2006/relationships/theme" Target="/ppt/slideMasters/theme/theme1.xml" Id="R40644679c5d34d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15d4fa8b5947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e584cf2b64a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c0147297d41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ec785a6d14c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101b9f66447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7255bcb144a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9177ded6c47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TEMA REGNSKAP 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Lørenveien 73A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22881160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937 430 108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OSLO AS</a:t>
            </a:r>
          </a:p>
        </p:txBody>
      </p:sp>
    </p:spTree>
  </p:cSld>
  <p:clrMapOvr>
    <a:masterClrMapping xmlns:a="http://schemas.openxmlformats.org/drawingml/2006/main"/>
  </p:clrMapOvr>
</p:sld>
</file>