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a73a6b46a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be91024504acc"/>
  </p:sldMasterIdLst>
  <p:sldIdLst>
    <p:sldId xmlns:r="http://schemas.openxmlformats.org/officeDocument/2006/relationships" id="256" r:id="Rb95f8c4c27be49a7"/>
    <p:sldId xmlns:r="http://schemas.openxmlformats.org/officeDocument/2006/relationships" id="257" r:id="R67446f898b9a42c6"/>
    <p:sldId xmlns:r="http://schemas.openxmlformats.org/officeDocument/2006/relationships" id="258" r:id="R4aaea8a2d3934b3e"/>
    <p:sldId xmlns:r="http://schemas.openxmlformats.org/officeDocument/2006/relationships" id="259" r:id="Rf303298654ab4afd"/>
    <p:sldId xmlns:r="http://schemas.openxmlformats.org/officeDocument/2006/relationships" id="260" r:id="R77275891c742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be91024504acc" /><Relationship Type="http://schemas.openxmlformats.org/officeDocument/2006/relationships/slide" Target="/ppt/slides/slide1.xml" Id="Rb95f8c4c27be49a7" /><Relationship Type="http://schemas.openxmlformats.org/officeDocument/2006/relationships/slide" Target="/ppt/slides/slide2.xml" Id="R67446f898b9a42c6" /><Relationship Type="http://schemas.openxmlformats.org/officeDocument/2006/relationships/slide" Target="/ppt/slides/slide3.xml" Id="R4aaea8a2d3934b3e" /><Relationship Type="http://schemas.openxmlformats.org/officeDocument/2006/relationships/slide" Target="/ppt/slides/slide4.xml" Id="Rf303298654ab4afd" /><Relationship Type="http://schemas.openxmlformats.org/officeDocument/2006/relationships/slide" Target="/ppt/slides/slide5.xml" Id="R77275891c742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eb5656620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b354f8aeb4803" /><Relationship Type="http://schemas.openxmlformats.org/officeDocument/2006/relationships/theme" Target="/ppt/slideMasters/theme/theme1.xml" Id="R833cc2dc3ec7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b354f8aeb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a644c1cb6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e7306336a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8ecb1b59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12f98f87a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e3cdddeba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 REVISJON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