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2aaa73b4e441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306cfa67f34f4e"/>
  </p:sldMasterIdLst>
  <p:sldIdLst>
    <p:sldId xmlns:r="http://schemas.openxmlformats.org/officeDocument/2006/relationships" id="256" r:id="R7944d5e2b8e547e4"/>
    <p:sldId xmlns:r="http://schemas.openxmlformats.org/officeDocument/2006/relationships" id="257" r:id="Rbe5fa5afbe6d43b8"/>
    <p:sldId xmlns:r="http://schemas.openxmlformats.org/officeDocument/2006/relationships" id="258" r:id="R2dc148a2de3d4e51"/>
    <p:sldId xmlns:r="http://schemas.openxmlformats.org/officeDocument/2006/relationships" id="259" r:id="R6616b2f987404b78"/>
    <p:sldId xmlns:r="http://schemas.openxmlformats.org/officeDocument/2006/relationships" id="260" r:id="R42c975fca15440c1"/>
    <p:sldId xmlns:r="http://schemas.openxmlformats.org/officeDocument/2006/relationships" id="261" r:id="Rd2bf7b706d754f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306cfa67f34f4e" /><Relationship Type="http://schemas.openxmlformats.org/officeDocument/2006/relationships/slide" Target="/ppt/slides/slide1.xml" Id="R7944d5e2b8e547e4" /><Relationship Type="http://schemas.openxmlformats.org/officeDocument/2006/relationships/slide" Target="/ppt/slides/slide2.xml" Id="Rbe5fa5afbe6d43b8" /><Relationship Type="http://schemas.openxmlformats.org/officeDocument/2006/relationships/slide" Target="/ppt/slides/slide3.xml" Id="R2dc148a2de3d4e51" /><Relationship Type="http://schemas.openxmlformats.org/officeDocument/2006/relationships/slide" Target="/ppt/slides/slide4.xml" Id="R6616b2f987404b78" /><Relationship Type="http://schemas.openxmlformats.org/officeDocument/2006/relationships/slide" Target="/ppt/slides/slide5.xml" Id="R42c975fca15440c1" /><Relationship Type="http://schemas.openxmlformats.org/officeDocument/2006/relationships/slide" Target="/ppt/slides/slide6.xml" Id="Rd2bf7b706d754f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cd9e56bff64d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481f5f28b4b45" /><Relationship Type="http://schemas.openxmlformats.org/officeDocument/2006/relationships/theme" Target="/ppt/slideMasters/theme/theme1.xml" Id="Rc38c13fa418542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3481f5f28b4b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4ba11230442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3a5d6907f4b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16b8b550546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3f411a67a4d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87a75e84945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fc1dd714f4e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LID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937 366 752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