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4bbc445e3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d2af7249242d4"/>
  </p:sldMasterIdLst>
  <p:sldIdLst>
    <p:sldId xmlns:r="http://schemas.openxmlformats.org/officeDocument/2006/relationships" id="256" r:id="Rd63534b0cca44815"/>
    <p:sldId xmlns:r="http://schemas.openxmlformats.org/officeDocument/2006/relationships" id="257" r:id="R4b178580874c4323"/>
    <p:sldId xmlns:r="http://schemas.openxmlformats.org/officeDocument/2006/relationships" id="258" r:id="Rde25568aa2dc46cf"/>
    <p:sldId xmlns:r="http://schemas.openxmlformats.org/officeDocument/2006/relationships" id="259" r:id="R6559a171a47742a6"/>
    <p:sldId xmlns:r="http://schemas.openxmlformats.org/officeDocument/2006/relationships" id="260" r:id="R208154c6a63e4764"/>
    <p:sldId xmlns:r="http://schemas.openxmlformats.org/officeDocument/2006/relationships" id="261" r:id="R9c32c1f3081149fa"/>
    <p:sldId xmlns:r="http://schemas.openxmlformats.org/officeDocument/2006/relationships" id="262" r:id="R1293c5dbd900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d2af7249242d4" /><Relationship Type="http://schemas.openxmlformats.org/officeDocument/2006/relationships/slide" Target="/ppt/slides/slide1.xml" Id="Rd63534b0cca44815" /><Relationship Type="http://schemas.openxmlformats.org/officeDocument/2006/relationships/slide" Target="/ppt/slides/slide2.xml" Id="R4b178580874c4323" /><Relationship Type="http://schemas.openxmlformats.org/officeDocument/2006/relationships/slide" Target="/ppt/slides/slide3.xml" Id="Rde25568aa2dc46cf" /><Relationship Type="http://schemas.openxmlformats.org/officeDocument/2006/relationships/slide" Target="/ppt/slides/slide4.xml" Id="R6559a171a47742a6" /><Relationship Type="http://schemas.openxmlformats.org/officeDocument/2006/relationships/slide" Target="/ppt/slides/slide5.xml" Id="R208154c6a63e4764" /><Relationship Type="http://schemas.openxmlformats.org/officeDocument/2006/relationships/slide" Target="/ppt/slides/slide6.xml" Id="R9c32c1f3081149fa" /><Relationship Type="http://schemas.openxmlformats.org/officeDocument/2006/relationships/slide" Target="/ppt/slides/slide7.xml" Id="R1293c5dbd900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98636fde3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752a8db7d4e1f" /><Relationship Type="http://schemas.openxmlformats.org/officeDocument/2006/relationships/theme" Target="/ppt/slideMasters/theme/theme1.xml" Id="R1fc47dcdec3f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752a8db7d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87b5f97dd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10493442a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b8be59ed2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b095a813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d4eaac226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399618488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fdec06e56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SVEIN OVE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SILJE HORPESTAD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TERESE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