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82bcc20e13d491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f4ee6f1dfae4c80"/>
  </p:sldMasterIdLst>
  <p:sldIdLst>
    <p:sldId xmlns:r="http://schemas.openxmlformats.org/officeDocument/2006/relationships" id="256" r:id="Rf519b22f56284b0c"/>
    <p:sldId xmlns:r="http://schemas.openxmlformats.org/officeDocument/2006/relationships" id="257" r:id="R833fd323ee134a43"/>
    <p:sldId xmlns:r="http://schemas.openxmlformats.org/officeDocument/2006/relationships" id="258" r:id="R261c1401a46840c6"/>
    <p:sldId xmlns:r="http://schemas.openxmlformats.org/officeDocument/2006/relationships" id="259" r:id="Rd334fa173add4019"/>
    <p:sldId xmlns:r="http://schemas.openxmlformats.org/officeDocument/2006/relationships" id="260" r:id="Rca34157812094aa1"/>
    <p:sldId xmlns:r="http://schemas.openxmlformats.org/officeDocument/2006/relationships" id="261" r:id="R3fe076f675584862"/>
    <p:sldId xmlns:r="http://schemas.openxmlformats.org/officeDocument/2006/relationships" id="262" r:id="R0b0bdb2ddfac484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f4ee6f1dfae4c80" /><Relationship Type="http://schemas.openxmlformats.org/officeDocument/2006/relationships/slide" Target="/ppt/slides/slide1.xml" Id="Rf519b22f56284b0c" /><Relationship Type="http://schemas.openxmlformats.org/officeDocument/2006/relationships/slide" Target="/ppt/slides/slide2.xml" Id="R833fd323ee134a43" /><Relationship Type="http://schemas.openxmlformats.org/officeDocument/2006/relationships/slide" Target="/ppt/slides/slide3.xml" Id="R261c1401a46840c6" /><Relationship Type="http://schemas.openxmlformats.org/officeDocument/2006/relationships/slide" Target="/ppt/slides/slide4.xml" Id="Rd334fa173add4019" /><Relationship Type="http://schemas.openxmlformats.org/officeDocument/2006/relationships/slide" Target="/ppt/slides/slide5.xml" Id="Rca34157812094aa1" /><Relationship Type="http://schemas.openxmlformats.org/officeDocument/2006/relationships/slide" Target="/ppt/slides/slide6.xml" Id="R3fe076f675584862" /><Relationship Type="http://schemas.openxmlformats.org/officeDocument/2006/relationships/slide" Target="/ppt/slides/slide7.xml" Id="R0b0bdb2ddfac484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d324ce292ac4c0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a7ae18ccaa4812" /><Relationship Type="http://schemas.openxmlformats.org/officeDocument/2006/relationships/theme" Target="/ppt/slideMasters/theme/theme1.xml" Id="Rfd5ec8ea31e3403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7a7ae18ccaa481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ad26dc89c64cd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eb70b26f5a4e1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12a4bb7fe84aa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fd134a9266480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bd2fbade054fb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c34696556c42b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9884c77b454f7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HEMSEDAL RESORT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HEMSEDAL RESORT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HEMSEDAL RESORT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HEMSEDAL RESORT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HEMSEDAL RESORT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HEMSEDAL RESORT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1 468 844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−575 978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−865 877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2 047 609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15 136 248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HEMSEDAL RESORT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SKOGSTAD EIENDOM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HEMSEDAL RESORT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Jegerveien 11B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0777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21 54 77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936 765 688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HEMSEDAL RESORT AS</a:t>
            </a:r>
          </a:p>
        </p:txBody>
      </p:sp>
    </p:spTree>
  </p:cSld>
  <p:clrMapOvr>
    <a:masterClrMapping xmlns:a="http://schemas.openxmlformats.org/drawingml/2006/main"/>
  </p:clrMapOvr>
</p:sld>
</file>