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7ba60d8ae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97640a10d4b14"/>
  </p:sldMasterIdLst>
  <p:sldIdLst>
    <p:sldId xmlns:r="http://schemas.openxmlformats.org/officeDocument/2006/relationships" id="256" r:id="R9421a41387794298"/>
    <p:sldId xmlns:r="http://schemas.openxmlformats.org/officeDocument/2006/relationships" id="257" r:id="R039e19f173974fb7"/>
    <p:sldId xmlns:r="http://schemas.openxmlformats.org/officeDocument/2006/relationships" id="258" r:id="R0e032536c7844919"/>
    <p:sldId xmlns:r="http://schemas.openxmlformats.org/officeDocument/2006/relationships" id="259" r:id="R0dd0b727c28e46c5"/>
    <p:sldId xmlns:r="http://schemas.openxmlformats.org/officeDocument/2006/relationships" id="260" r:id="R6d480fccf00e4b7d"/>
    <p:sldId xmlns:r="http://schemas.openxmlformats.org/officeDocument/2006/relationships" id="261" r:id="R5194eab23225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97640a10d4b14" /><Relationship Type="http://schemas.openxmlformats.org/officeDocument/2006/relationships/slide" Target="/ppt/slides/slide1.xml" Id="R9421a41387794298" /><Relationship Type="http://schemas.openxmlformats.org/officeDocument/2006/relationships/slide" Target="/ppt/slides/slide2.xml" Id="R039e19f173974fb7" /><Relationship Type="http://schemas.openxmlformats.org/officeDocument/2006/relationships/slide" Target="/ppt/slides/slide3.xml" Id="R0e032536c7844919" /><Relationship Type="http://schemas.openxmlformats.org/officeDocument/2006/relationships/slide" Target="/ppt/slides/slide4.xml" Id="R0dd0b727c28e46c5" /><Relationship Type="http://schemas.openxmlformats.org/officeDocument/2006/relationships/slide" Target="/ppt/slides/slide5.xml" Id="R6d480fccf00e4b7d" /><Relationship Type="http://schemas.openxmlformats.org/officeDocument/2006/relationships/slide" Target="/ppt/slides/slide6.xml" Id="R5194eab23225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0b2b1eb5f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96362ebf4ecc" /><Relationship Type="http://schemas.openxmlformats.org/officeDocument/2006/relationships/theme" Target="/ppt/slideMasters/theme/theme1.xml" Id="Rd63be0b15dbe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696362ebf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0fc8ebb73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af7642158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7fb4f1e14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b93808f8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c021389b8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4796002d9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