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f0213be06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963f0137043c7"/>
  </p:sldMasterIdLst>
  <p:sldIdLst>
    <p:sldId xmlns:r="http://schemas.openxmlformats.org/officeDocument/2006/relationships" id="256" r:id="R47adcf1548c445e7"/>
    <p:sldId xmlns:r="http://schemas.openxmlformats.org/officeDocument/2006/relationships" id="257" r:id="R416d0f3b2a4443fb"/>
    <p:sldId xmlns:r="http://schemas.openxmlformats.org/officeDocument/2006/relationships" id="258" r:id="R9407d31a3cbd458b"/>
    <p:sldId xmlns:r="http://schemas.openxmlformats.org/officeDocument/2006/relationships" id="259" r:id="R6873aa704ea94db2"/>
    <p:sldId xmlns:r="http://schemas.openxmlformats.org/officeDocument/2006/relationships" id="260" r:id="R03d692efbe5a449c"/>
    <p:sldId xmlns:r="http://schemas.openxmlformats.org/officeDocument/2006/relationships" id="261" r:id="R8c9e1aa3ad08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963f0137043c7" /><Relationship Type="http://schemas.openxmlformats.org/officeDocument/2006/relationships/slide" Target="/ppt/slides/slide1.xml" Id="R47adcf1548c445e7" /><Relationship Type="http://schemas.openxmlformats.org/officeDocument/2006/relationships/slide" Target="/ppt/slides/slide2.xml" Id="R416d0f3b2a4443fb" /><Relationship Type="http://schemas.openxmlformats.org/officeDocument/2006/relationships/slide" Target="/ppt/slides/slide3.xml" Id="R9407d31a3cbd458b" /><Relationship Type="http://schemas.openxmlformats.org/officeDocument/2006/relationships/slide" Target="/ppt/slides/slide4.xml" Id="R6873aa704ea94db2" /><Relationship Type="http://schemas.openxmlformats.org/officeDocument/2006/relationships/slide" Target="/ppt/slides/slide5.xml" Id="R03d692efbe5a449c" /><Relationship Type="http://schemas.openxmlformats.org/officeDocument/2006/relationships/slide" Target="/ppt/slides/slide6.xml" Id="R8c9e1aa3ad08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a2c9abd7f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b8e74f2e406f" /><Relationship Type="http://schemas.openxmlformats.org/officeDocument/2006/relationships/theme" Target="/ppt/slideMasters/theme/theme1.xml" Id="Ra153097e426b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cb8e74f2e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9eadea494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5f513093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56c9d942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15ba4c35744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b6674983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60f6b6318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TOLLBODEN RESTAURANT OG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TOLLBODEN RESTAURANT OG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Grankollveien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936 736 351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TOLLBODEN RESTAURANT OG HOTELL AS</a:t>
            </a:r>
          </a:p>
        </p:txBody>
      </p:sp>
    </p:spTree>
  </p:cSld>
  <p:clrMapOvr>
    <a:masterClrMapping xmlns:a="http://schemas.openxmlformats.org/drawingml/2006/main"/>
  </p:clrMapOvr>
</p:sld>
</file>