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5ba3d456b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6d5985fdc4045"/>
  </p:sldMasterIdLst>
  <p:sldIdLst>
    <p:sldId xmlns:r="http://schemas.openxmlformats.org/officeDocument/2006/relationships" id="256" r:id="R471406e1de824641"/>
    <p:sldId xmlns:r="http://schemas.openxmlformats.org/officeDocument/2006/relationships" id="257" r:id="R080c563b4256440c"/>
    <p:sldId xmlns:r="http://schemas.openxmlformats.org/officeDocument/2006/relationships" id="258" r:id="R37517471751b405a"/>
    <p:sldId xmlns:r="http://schemas.openxmlformats.org/officeDocument/2006/relationships" id="259" r:id="R3cdcb1f29cd14d1c"/>
    <p:sldId xmlns:r="http://schemas.openxmlformats.org/officeDocument/2006/relationships" id="260" r:id="R277ea1c1c75745f2"/>
    <p:sldId xmlns:r="http://schemas.openxmlformats.org/officeDocument/2006/relationships" id="261" r:id="Re76d43b68a6c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6d5985fdc4045" /><Relationship Type="http://schemas.openxmlformats.org/officeDocument/2006/relationships/slide" Target="/ppt/slides/slide1.xml" Id="R471406e1de824641" /><Relationship Type="http://schemas.openxmlformats.org/officeDocument/2006/relationships/slide" Target="/ppt/slides/slide2.xml" Id="R080c563b4256440c" /><Relationship Type="http://schemas.openxmlformats.org/officeDocument/2006/relationships/slide" Target="/ppt/slides/slide3.xml" Id="R37517471751b405a" /><Relationship Type="http://schemas.openxmlformats.org/officeDocument/2006/relationships/slide" Target="/ppt/slides/slide4.xml" Id="R3cdcb1f29cd14d1c" /><Relationship Type="http://schemas.openxmlformats.org/officeDocument/2006/relationships/slide" Target="/ppt/slides/slide5.xml" Id="R277ea1c1c75745f2" /><Relationship Type="http://schemas.openxmlformats.org/officeDocument/2006/relationships/slide" Target="/ppt/slides/slide6.xml" Id="Re76d43b68a6c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c00aae4c4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e9c0c4ff24ec5" /><Relationship Type="http://schemas.openxmlformats.org/officeDocument/2006/relationships/theme" Target="/ppt/slideMasters/theme/theme1.xml" Id="Rf4ebde865ca3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e9c0c4ff2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25107e6b48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7816758c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b115cd52e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6d31db7b2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dddb9524d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5d58c2c94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TOLLBODEN RESTAURANT OG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Grankollveien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