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f9ff4120844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609b739e0a4467"/>
  </p:sldMasterIdLst>
  <p:sldIdLst>
    <p:sldId xmlns:r="http://schemas.openxmlformats.org/officeDocument/2006/relationships" id="256" r:id="R59e13c3cc6bc423d"/>
    <p:sldId xmlns:r="http://schemas.openxmlformats.org/officeDocument/2006/relationships" id="257" r:id="R59c1081e8bad43d1"/>
    <p:sldId xmlns:r="http://schemas.openxmlformats.org/officeDocument/2006/relationships" id="258" r:id="R9ae105dfd98b4e44"/>
    <p:sldId xmlns:r="http://schemas.openxmlformats.org/officeDocument/2006/relationships" id="259" r:id="R39578c107c3741d0"/>
    <p:sldId xmlns:r="http://schemas.openxmlformats.org/officeDocument/2006/relationships" id="260" r:id="R0429e3484cd345cc"/>
    <p:sldId xmlns:r="http://schemas.openxmlformats.org/officeDocument/2006/relationships" id="261" r:id="R96fa33664e8f428d"/>
    <p:sldId xmlns:r="http://schemas.openxmlformats.org/officeDocument/2006/relationships" id="262" r:id="R1f179ea5db97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09b739e0a4467" /><Relationship Type="http://schemas.openxmlformats.org/officeDocument/2006/relationships/slide" Target="/ppt/slides/slide1.xml" Id="R59e13c3cc6bc423d" /><Relationship Type="http://schemas.openxmlformats.org/officeDocument/2006/relationships/slide" Target="/ppt/slides/slide2.xml" Id="R59c1081e8bad43d1" /><Relationship Type="http://schemas.openxmlformats.org/officeDocument/2006/relationships/slide" Target="/ppt/slides/slide3.xml" Id="R9ae105dfd98b4e44" /><Relationship Type="http://schemas.openxmlformats.org/officeDocument/2006/relationships/slide" Target="/ppt/slides/slide4.xml" Id="R39578c107c3741d0" /><Relationship Type="http://schemas.openxmlformats.org/officeDocument/2006/relationships/slide" Target="/ppt/slides/slide5.xml" Id="R0429e3484cd345cc" /><Relationship Type="http://schemas.openxmlformats.org/officeDocument/2006/relationships/slide" Target="/ppt/slides/slide6.xml" Id="R96fa33664e8f428d" /><Relationship Type="http://schemas.openxmlformats.org/officeDocument/2006/relationships/slide" Target="/ppt/slides/slide7.xml" Id="R1f179ea5db97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5ed1d38f6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1bfe0c3f04c54" /><Relationship Type="http://schemas.openxmlformats.org/officeDocument/2006/relationships/theme" Target="/ppt/slideMasters/theme/theme1.xml" Id="Rd38948cedac046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1bfe0c3f0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5b6b0082d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0b40561af40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c1492846348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3001cc1a8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bae37ec4e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9d8c92971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86c242a1143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DUKS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DUKS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75 167 981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1 159 197 880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1 162 761 268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KRISTINE RINGNES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NSV Invest AS, 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936 703 755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DUKS CAPITAL AS</a:t>
            </a:r>
          </a:p>
        </p:txBody>
      </p:sp>
    </p:spTree>
  </p:cSld>
  <p:clrMapOvr>
    <a:masterClrMapping xmlns:a="http://schemas.openxmlformats.org/drawingml/2006/main"/>
  </p:clrMapOvr>
</p:sld>
</file>