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c7afdb875745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2ab8f5cf34aba"/>
  </p:sldMasterIdLst>
  <p:sldIdLst>
    <p:sldId xmlns:r="http://schemas.openxmlformats.org/officeDocument/2006/relationships" id="256" r:id="Rce7ad16dbe904f83"/>
    <p:sldId xmlns:r="http://schemas.openxmlformats.org/officeDocument/2006/relationships" id="257" r:id="R2b2aed6047b849a8"/>
    <p:sldId xmlns:r="http://schemas.openxmlformats.org/officeDocument/2006/relationships" id="258" r:id="Rf64d26c9d872492e"/>
    <p:sldId xmlns:r="http://schemas.openxmlformats.org/officeDocument/2006/relationships" id="259" r:id="Rc8632e2033964927"/>
    <p:sldId xmlns:r="http://schemas.openxmlformats.org/officeDocument/2006/relationships" id="260" r:id="R4aa8f7798ba7493b"/>
    <p:sldId xmlns:r="http://schemas.openxmlformats.org/officeDocument/2006/relationships" id="261" r:id="Rb46edc99f05442d4"/>
    <p:sldId xmlns:r="http://schemas.openxmlformats.org/officeDocument/2006/relationships" id="262" r:id="R61061b23ef5a48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2ab8f5cf34aba" /><Relationship Type="http://schemas.openxmlformats.org/officeDocument/2006/relationships/slide" Target="/ppt/slides/slide1.xml" Id="Rce7ad16dbe904f83" /><Relationship Type="http://schemas.openxmlformats.org/officeDocument/2006/relationships/slide" Target="/ppt/slides/slide2.xml" Id="R2b2aed6047b849a8" /><Relationship Type="http://schemas.openxmlformats.org/officeDocument/2006/relationships/slide" Target="/ppt/slides/slide3.xml" Id="Rf64d26c9d872492e" /><Relationship Type="http://schemas.openxmlformats.org/officeDocument/2006/relationships/slide" Target="/ppt/slides/slide4.xml" Id="Rc8632e2033964927" /><Relationship Type="http://schemas.openxmlformats.org/officeDocument/2006/relationships/slide" Target="/ppt/slides/slide5.xml" Id="R4aa8f7798ba7493b" /><Relationship Type="http://schemas.openxmlformats.org/officeDocument/2006/relationships/slide" Target="/ppt/slides/slide6.xml" Id="Rb46edc99f05442d4" /><Relationship Type="http://schemas.openxmlformats.org/officeDocument/2006/relationships/slide" Target="/ppt/slides/slide7.xml" Id="R61061b23ef5a48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ebcc72901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012e91ed647a5" /><Relationship Type="http://schemas.openxmlformats.org/officeDocument/2006/relationships/theme" Target="/ppt/slideMasters/theme/theme1.xml" Id="Rdb264fcc22e64a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012e91ed6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1bb1bf84e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dae2f77d647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773ed9ebe44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a5081a6d6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1c0bf01e24a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83b8dc95f42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fb6478b9046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MAXIMA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MAXIMA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75 167 981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1 159 197 880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1 162 761 268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ISABELLE GRØNNEBERG RINGNES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NSV Invest AS, 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936 703 712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MAXIMA AS</a:t>
            </a:r>
          </a:p>
        </p:txBody>
      </p:sp>
    </p:spTree>
  </p:cSld>
  <p:clrMapOvr>
    <a:masterClrMapping xmlns:a="http://schemas.openxmlformats.org/drawingml/2006/main"/>
  </p:clrMapOvr>
</p:sld>
</file>