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5dcaee6f6649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e28194ed2a4edf"/>
  </p:sldMasterIdLst>
  <p:sldIdLst>
    <p:sldId xmlns:r="http://schemas.openxmlformats.org/officeDocument/2006/relationships" id="256" r:id="R71c6a6e4414c485d"/>
    <p:sldId xmlns:r="http://schemas.openxmlformats.org/officeDocument/2006/relationships" id="257" r:id="R22a95c914d4e4340"/>
    <p:sldId xmlns:r="http://schemas.openxmlformats.org/officeDocument/2006/relationships" id="258" r:id="R9e11556f3ed4455a"/>
    <p:sldId xmlns:r="http://schemas.openxmlformats.org/officeDocument/2006/relationships" id="259" r:id="Rc3fc1524a2514552"/>
    <p:sldId xmlns:r="http://schemas.openxmlformats.org/officeDocument/2006/relationships" id="260" r:id="Rf85517194afe416e"/>
    <p:sldId xmlns:r="http://schemas.openxmlformats.org/officeDocument/2006/relationships" id="261" r:id="Rafaf4ebd3a184e2e"/>
    <p:sldId xmlns:r="http://schemas.openxmlformats.org/officeDocument/2006/relationships" id="262" r:id="Rce2fbdc4366946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28194ed2a4edf" /><Relationship Type="http://schemas.openxmlformats.org/officeDocument/2006/relationships/slide" Target="/ppt/slides/slide1.xml" Id="R71c6a6e4414c485d" /><Relationship Type="http://schemas.openxmlformats.org/officeDocument/2006/relationships/slide" Target="/ppt/slides/slide2.xml" Id="R22a95c914d4e4340" /><Relationship Type="http://schemas.openxmlformats.org/officeDocument/2006/relationships/slide" Target="/ppt/slides/slide3.xml" Id="R9e11556f3ed4455a" /><Relationship Type="http://schemas.openxmlformats.org/officeDocument/2006/relationships/slide" Target="/ppt/slides/slide4.xml" Id="Rc3fc1524a2514552" /><Relationship Type="http://schemas.openxmlformats.org/officeDocument/2006/relationships/slide" Target="/ppt/slides/slide5.xml" Id="Rf85517194afe416e" /><Relationship Type="http://schemas.openxmlformats.org/officeDocument/2006/relationships/slide" Target="/ppt/slides/slide6.xml" Id="Rafaf4ebd3a184e2e" /><Relationship Type="http://schemas.openxmlformats.org/officeDocument/2006/relationships/slide" Target="/ppt/slides/slide7.xml" Id="Rce2fbdc4366946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af03f9e9441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6c9a6e4224ef5" /><Relationship Type="http://schemas.openxmlformats.org/officeDocument/2006/relationships/theme" Target="/ppt/slideMasters/theme/theme1.xml" Id="R87d64f94967845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6c9a6e422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f8abf69544b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cd49765a4f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6e011cf3d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42685e2b443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88a995b8c49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08981aceb48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d74001e60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JTB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335 327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335 327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TOMMY BØHMER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Tommy Bøhmer, Røykenveien 282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936 664 849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JTB AS</a:t>
            </a:r>
          </a:p>
        </p:txBody>
      </p:sp>
    </p:spTree>
  </p:cSld>
  <p:clrMapOvr>
    <a:masterClrMapping xmlns:a="http://schemas.openxmlformats.org/drawingml/2006/main"/>
  </p:clrMapOvr>
</p:sld>
</file>