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4e971fe25c47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9c73f833c747cd"/>
  </p:sldMasterIdLst>
  <p:sldIdLst>
    <p:sldId xmlns:r="http://schemas.openxmlformats.org/officeDocument/2006/relationships" id="256" r:id="R1c94207f7a684c5d"/>
    <p:sldId xmlns:r="http://schemas.openxmlformats.org/officeDocument/2006/relationships" id="257" r:id="R790179cc405c4f10"/>
    <p:sldId xmlns:r="http://schemas.openxmlformats.org/officeDocument/2006/relationships" id="258" r:id="Rd2bbdf1f482148d5"/>
    <p:sldId xmlns:r="http://schemas.openxmlformats.org/officeDocument/2006/relationships" id="259" r:id="Rc3c4757456554545"/>
    <p:sldId xmlns:r="http://schemas.openxmlformats.org/officeDocument/2006/relationships" id="260" r:id="Rbd832194e6b341b8"/>
    <p:sldId xmlns:r="http://schemas.openxmlformats.org/officeDocument/2006/relationships" id="261" r:id="Recea975874954ba1"/>
    <p:sldId xmlns:r="http://schemas.openxmlformats.org/officeDocument/2006/relationships" id="262" r:id="R6dcba18ade5f41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9c73f833c747cd" /><Relationship Type="http://schemas.openxmlformats.org/officeDocument/2006/relationships/slide" Target="/ppt/slides/slide1.xml" Id="R1c94207f7a684c5d" /><Relationship Type="http://schemas.openxmlformats.org/officeDocument/2006/relationships/slide" Target="/ppt/slides/slide2.xml" Id="R790179cc405c4f10" /><Relationship Type="http://schemas.openxmlformats.org/officeDocument/2006/relationships/slide" Target="/ppt/slides/slide3.xml" Id="Rd2bbdf1f482148d5" /><Relationship Type="http://schemas.openxmlformats.org/officeDocument/2006/relationships/slide" Target="/ppt/slides/slide4.xml" Id="Rc3c4757456554545" /><Relationship Type="http://schemas.openxmlformats.org/officeDocument/2006/relationships/slide" Target="/ppt/slides/slide5.xml" Id="Rbd832194e6b341b8" /><Relationship Type="http://schemas.openxmlformats.org/officeDocument/2006/relationships/slide" Target="/ppt/slides/slide6.xml" Id="Recea975874954ba1" /><Relationship Type="http://schemas.openxmlformats.org/officeDocument/2006/relationships/slide" Target="/ppt/slides/slide7.xml" Id="R6dcba18ade5f41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80a6225b0d47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8d794fb0144c2" /><Relationship Type="http://schemas.openxmlformats.org/officeDocument/2006/relationships/theme" Target="/ppt/slideMasters/theme/theme1.xml" Id="Rf728081bbad24e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b8d794fb0144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f69540b4940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cd4bd50a241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80192719a48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840a4f6304b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21efbc97f43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26e5abcd845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acc46158546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ACCRU PARTNERS HOLDING VIII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VIII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HOLDING VIII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VIII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VIII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VIII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−129 850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15 790 800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90 670 372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VIII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VIII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Sørkedalsveien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936 620 272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VIII AS</a:t>
            </a:r>
          </a:p>
        </p:txBody>
      </p:sp>
    </p:spTree>
  </p:cSld>
  <p:clrMapOvr>
    <a:masterClrMapping xmlns:a="http://schemas.openxmlformats.org/drawingml/2006/main"/>
  </p:clrMapOvr>
</p:sld>
</file>