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8503e6b78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cfb68496e47b7"/>
  </p:sldMasterIdLst>
  <p:sldIdLst>
    <p:sldId xmlns:r="http://schemas.openxmlformats.org/officeDocument/2006/relationships" id="256" r:id="R5a0f8ffadd5c47ae"/>
    <p:sldId xmlns:r="http://schemas.openxmlformats.org/officeDocument/2006/relationships" id="257" r:id="R723e400cc2a142b4"/>
    <p:sldId xmlns:r="http://schemas.openxmlformats.org/officeDocument/2006/relationships" id="258" r:id="Rebf4b05de68444e2"/>
    <p:sldId xmlns:r="http://schemas.openxmlformats.org/officeDocument/2006/relationships" id="259" r:id="R21837dbc4f42413e"/>
    <p:sldId xmlns:r="http://schemas.openxmlformats.org/officeDocument/2006/relationships" id="260" r:id="Rd075bffc169c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cfb68496e47b7" /><Relationship Type="http://schemas.openxmlformats.org/officeDocument/2006/relationships/slide" Target="/ppt/slides/slide1.xml" Id="R5a0f8ffadd5c47ae" /><Relationship Type="http://schemas.openxmlformats.org/officeDocument/2006/relationships/slide" Target="/ppt/slides/slide2.xml" Id="R723e400cc2a142b4" /><Relationship Type="http://schemas.openxmlformats.org/officeDocument/2006/relationships/slide" Target="/ppt/slides/slide3.xml" Id="Rebf4b05de68444e2" /><Relationship Type="http://schemas.openxmlformats.org/officeDocument/2006/relationships/slide" Target="/ppt/slides/slide4.xml" Id="R21837dbc4f42413e" /><Relationship Type="http://schemas.openxmlformats.org/officeDocument/2006/relationships/slide" Target="/ppt/slides/slide5.xml" Id="Rd075bffc169c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f1df3f4cf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1d1a74bf47d4" /><Relationship Type="http://schemas.openxmlformats.org/officeDocument/2006/relationships/theme" Target="/ppt/slideMasters/theme/theme1.xml" Id="R4640e3b9eb09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91d1a74bf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2262f4c13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626ff53de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136f9fdd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c6acfbde1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be2ebb32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