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2c6d73c0f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af92abcde4d88"/>
  </p:sldMasterIdLst>
  <p:sldIdLst>
    <p:sldId xmlns:r="http://schemas.openxmlformats.org/officeDocument/2006/relationships" id="256" r:id="Rf63d2ac0b3a94a16"/>
    <p:sldId xmlns:r="http://schemas.openxmlformats.org/officeDocument/2006/relationships" id="257" r:id="R4378af153b01484e"/>
    <p:sldId xmlns:r="http://schemas.openxmlformats.org/officeDocument/2006/relationships" id="258" r:id="R0094cafd655e45b4"/>
    <p:sldId xmlns:r="http://schemas.openxmlformats.org/officeDocument/2006/relationships" id="259" r:id="R2fb2034e99014b08"/>
    <p:sldId xmlns:r="http://schemas.openxmlformats.org/officeDocument/2006/relationships" id="260" r:id="Ra41c8662abc045b5"/>
    <p:sldId xmlns:r="http://schemas.openxmlformats.org/officeDocument/2006/relationships" id="261" r:id="Rdb377d3bb111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af92abcde4d88" /><Relationship Type="http://schemas.openxmlformats.org/officeDocument/2006/relationships/slide" Target="/ppt/slides/slide1.xml" Id="Rf63d2ac0b3a94a16" /><Relationship Type="http://schemas.openxmlformats.org/officeDocument/2006/relationships/slide" Target="/ppt/slides/slide2.xml" Id="R4378af153b01484e" /><Relationship Type="http://schemas.openxmlformats.org/officeDocument/2006/relationships/slide" Target="/ppt/slides/slide3.xml" Id="R0094cafd655e45b4" /><Relationship Type="http://schemas.openxmlformats.org/officeDocument/2006/relationships/slide" Target="/ppt/slides/slide4.xml" Id="R2fb2034e99014b08" /><Relationship Type="http://schemas.openxmlformats.org/officeDocument/2006/relationships/slide" Target="/ppt/slides/slide5.xml" Id="Ra41c8662abc045b5" /><Relationship Type="http://schemas.openxmlformats.org/officeDocument/2006/relationships/slide" Target="/ppt/slides/slide6.xml" Id="Rdb377d3bb111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f7ef86cf9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18c70956a465b" /><Relationship Type="http://schemas.openxmlformats.org/officeDocument/2006/relationships/theme" Target="/ppt/slideMasters/theme/theme1.xml" Id="R76d18eab4176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18c70956a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2ef50448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a91abdd2d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09926f04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d967413d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42a176a15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fc70cf6f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