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5127a77e624e4e72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3765986ffe1b49ce"/>
  </p:sldMasterIdLst>
  <p:sldIdLst>
    <p:sldId xmlns:r="http://schemas.openxmlformats.org/officeDocument/2006/relationships" id="256" r:id="R0cc6677a322b4741"/>
    <p:sldId xmlns:r="http://schemas.openxmlformats.org/officeDocument/2006/relationships" id="257" r:id="R3a03146c06ca4f4b"/>
    <p:sldId xmlns:r="http://schemas.openxmlformats.org/officeDocument/2006/relationships" id="258" r:id="R2973fdbae77944cc"/>
    <p:sldId xmlns:r="http://schemas.openxmlformats.org/officeDocument/2006/relationships" id="259" r:id="R9ff5a042acdc4a69"/>
    <p:sldId xmlns:r="http://schemas.openxmlformats.org/officeDocument/2006/relationships" id="260" r:id="R5beec89dd44d4c81"/>
    <p:sldId xmlns:r="http://schemas.openxmlformats.org/officeDocument/2006/relationships" id="261" r:id="R8089b87f36714944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765986ffe1b49ce" /><Relationship Type="http://schemas.openxmlformats.org/officeDocument/2006/relationships/slide" Target="/ppt/slides/slide1.xml" Id="R0cc6677a322b4741" /><Relationship Type="http://schemas.openxmlformats.org/officeDocument/2006/relationships/slide" Target="/ppt/slides/slide2.xml" Id="R3a03146c06ca4f4b" /><Relationship Type="http://schemas.openxmlformats.org/officeDocument/2006/relationships/slide" Target="/ppt/slides/slide3.xml" Id="R2973fdbae77944cc" /><Relationship Type="http://schemas.openxmlformats.org/officeDocument/2006/relationships/slide" Target="/ppt/slides/slide4.xml" Id="R9ff5a042acdc4a69" /><Relationship Type="http://schemas.openxmlformats.org/officeDocument/2006/relationships/slide" Target="/ppt/slides/slide5.xml" Id="R5beec89dd44d4c81" /><Relationship Type="http://schemas.openxmlformats.org/officeDocument/2006/relationships/slide" Target="/ppt/slides/slide6.xml" Id="R8089b87f36714944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ad5967018274439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7cec27bac424bd1" /><Relationship Type="http://schemas.openxmlformats.org/officeDocument/2006/relationships/theme" Target="/ppt/slideMasters/theme/theme1.xml" Id="R6705737f2b6d49a4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47cec27bac424bd1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c118f6dcd23423f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d068522e08846e1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0759935b7114081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ab7e05102414335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3a2ad751be7471a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2df3a4540574da1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CEDRA NORGE BOREALIS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CEDRA NORGE BOREALIS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CEDRA NORGE BOREALIS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CEDRA NORGE BOREALIS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CEDRA NORGE BOREALIS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CEDRA NORGE BOREALIS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Ruseløkkveien 30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0251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936 295 800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CEDRA NORGE BOREALIS AS</a:t>
            </a:r>
          </a:p>
        </p:txBody>
      </p:sp>
    </p:spTree>
  </p:cSld>
  <p:clrMapOvr>
    <a:masterClrMapping xmlns:a="http://schemas.openxmlformats.org/drawingml/2006/main"/>
  </p:clrMapOvr>
</p:sld>
</file>