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1726d3628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a3177ecd44a0a"/>
  </p:sldMasterIdLst>
  <p:sldIdLst>
    <p:sldId xmlns:r="http://schemas.openxmlformats.org/officeDocument/2006/relationships" id="256" r:id="R470725ef0d694af7"/>
    <p:sldId xmlns:r="http://schemas.openxmlformats.org/officeDocument/2006/relationships" id="257" r:id="R16e6422614de415e"/>
    <p:sldId xmlns:r="http://schemas.openxmlformats.org/officeDocument/2006/relationships" id="258" r:id="R22a6100af71a4908"/>
    <p:sldId xmlns:r="http://schemas.openxmlformats.org/officeDocument/2006/relationships" id="259" r:id="Rf98091ce89a74742"/>
    <p:sldId xmlns:r="http://schemas.openxmlformats.org/officeDocument/2006/relationships" id="260" r:id="R6a3b123d74874f63"/>
    <p:sldId xmlns:r="http://schemas.openxmlformats.org/officeDocument/2006/relationships" id="261" r:id="R915105ea94cb4b00"/>
    <p:sldId xmlns:r="http://schemas.openxmlformats.org/officeDocument/2006/relationships" id="262" r:id="R38ed61f4fd2b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a3177ecd44a0a" /><Relationship Type="http://schemas.openxmlformats.org/officeDocument/2006/relationships/slide" Target="/ppt/slides/slide1.xml" Id="R470725ef0d694af7" /><Relationship Type="http://schemas.openxmlformats.org/officeDocument/2006/relationships/slide" Target="/ppt/slides/slide2.xml" Id="R16e6422614de415e" /><Relationship Type="http://schemas.openxmlformats.org/officeDocument/2006/relationships/slide" Target="/ppt/slides/slide3.xml" Id="R22a6100af71a4908" /><Relationship Type="http://schemas.openxmlformats.org/officeDocument/2006/relationships/slide" Target="/ppt/slides/slide4.xml" Id="Rf98091ce89a74742" /><Relationship Type="http://schemas.openxmlformats.org/officeDocument/2006/relationships/slide" Target="/ppt/slides/slide5.xml" Id="R6a3b123d74874f63" /><Relationship Type="http://schemas.openxmlformats.org/officeDocument/2006/relationships/slide" Target="/ppt/slides/slide6.xml" Id="R915105ea94cb4b00" /><Relationship Type="http://schemas.openxmlformats.org/officeDocument/2006/relationships/slide" Target="/ppt/slides/slide7.xml" Id="R38ed61f4fd2b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e4433a499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62b577294299" /><Relationship Type="http://schemas.openxmlformats.org/officeDocument/2006/relationships/theme" Target="/ppt/slideMasters/theme/theme1.xml" Id="Rca1dc2c63a9f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c462b57729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e548af1f2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f90586aa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7e3af058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b94624cc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5e8c48ecd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7f72ef10b49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3be8becd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SMN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845 574 356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106 376 021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82 576 032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485 421 564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793 596 420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88,7 %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smnregnskap@smnregnskap.no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936 285 066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SMN AS</a:t>
            </a:r>
          </a:p>
        </p:txBody>
      </p:sp>
    </p:spTree>
  </p:cSld>
  <p:clrMapOvr>
    <a:masterClrMapping xmlns:a="http://schemas.openxmlformats.org/drawingml/2006/main"/>
  </p:clrMapOvr>
</p:sld>
</file>