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26a3d3775f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260f634b7e4043"/>
  </p:sldMasterIdLst>
  <p:sldIdLst>
    <p:sldId xmlns:r="http://schemas.openxmlformats.org/officeDocument/2006/relationships" id="256" r:id="R54c4d8dd1504437c"/>
    <p:sldId xmlns:r="http://schemas.openxmlformats.org/officeDocument/2006/relationships" id="257" r:id="Rb82a1892a7dc419b"/>
    <p:sldId xmlns:r="http://schemas.openxmlformats.org/officeDocument/2006/relationships" id="258" r:id="R5c5e199e083a47dc"/>
    <p:sldId xmlns:r="http://schemas.openxmlformats.org/officeDocument/2006/relationships" id="259" r:id="R3677fbf416f845b5"/>
    <p:sldId xmlns:r="http://schemas.openxmlformats.org/officeDocument/2006/relationships" id="260" r:id="R31e9be56261c4992"/>
    <p:sldId xmlns:r="http://schemas.openxmlformats.org/officeDocument/2006/relationships" id="261" r:id="Ra0ad3e69a8ae4d9c"/>
    <p:sldId xmlns:r="http://schemas.openxmlformats.org/officeDocument/2006/relationships" id="262" r:id="Re280cdf6a69b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60f634b7e4043" /><Relationship Type="http://schemas.openxmlformats.org/officeDocument/2006/relationships/slide" Target="/ppt/slides/slide1.xml" Id="R54c4d8dd1504437c" /><Relationship Type="http://schemas.openxmlformats.org/officeDocument/2006/relationships/slide" Target="/ppt/slides/slide2.xml" Id="Rb82a1892a7dc419b" /><Relationship Type="http://schemas.openxmlformats.org/officeDocument/2006/relationships/slide" Target="/ppt/slides/slide3.xml" Id="R5c5e199e083a47dc" /><Relationship Type="http://schemas.openxmlformats.org/officeDocument/2006/relationships/slide" Target="/ppt/slides/slide4.xml" Id="R3677fbf416f845b5" /><Relationship Type="http://schemas.openxmlformats.org/officeDocument/2006/relationships/slide" Target="/ppt/slides/slide5.xml" Id="R31e9be56261c4992" /><Relationship Type="http://schemas.openxmlformats.org/officeDocument/2006/relationships/slide" Target="/ppt/slides/slide6.xml" Id="Ra0ad3e69a8ae4d9c" /><Relationship Type="http://schemas.openxmlformats.org/officeDocument/2006/relationships/slide" Target="/ppt/slides/slide7.xml" Id="Re280cdf6a69b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b0c35fb5348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e85818d374348" /><Relationship Type="http://schemas.openxmlformats.org/officeDocument/2006/relationships/theme" Target="/ppt/slideMasters/theme/theme1.xml" Id="Recb3bfdd27d246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8e85818d37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ee5d9b9dc43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89e647b8841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43f96de64d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0ac14497644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7ef00ac7548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ab1150ed54c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9e209b77244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1 145 345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12 138 845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 AS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BCG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 INVEST AS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 –  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 FØLLING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www.init4u.no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936 253 164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AS</a:t>
            </a:r>
          </a:p>
        </p:txBody>
      </p:sp>
    </p:spTree>
  </p:cSld>
  <p:clrMapOvr>
    <a:masterClrMapping xmlns:a="http://schemas.openxmlformats.org/drawingml/2006/main"/>
  </p:clrMapOvr>
</p:sld>
</file>