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1874b49ed049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de80088fb04b65"/>
  </p:sldMasterIdLst>
  <p:sldIdLst>
    <p:sldId xmlns:r="http://schemas.openxmlformats.org/officeDocument/2006/relationships" id="256" r:id="Rf126b047fcd848f9"/>
    <p:sldId xmlns:r="http://schemas.openxmlformats.org/officeDocument/2006/relationships" id="257" r:id="R0ff17e545c5e43e5"/>
    <p:sldId xmlns:r="http://schemas.openxmlformats.org/officeDocument/2006/relationships" id="258" r:id="R4a257b1650ad42bb"/>
    <p:sldId xmlns:r="http://schemas.openxmlformats.org/officeDocument/2006/relationships" id="259" r:id="R659df5f760cb4b6c"/>
    <p:sldId xmlns:r="http://schemas.openxmlformats.org/officeDocument/2006/relationships" id="260" r:id="Rb6ddc65220544b81"/>
    <p:sldId xmlns:r="http://schemas.openxmlformats.org/officeDocument/2006/relationships" id="261" r:id="R930ac821fcf24ae5"/>
    <p:sldId xmlns:r="http://schemas.openxmlformats.org/officeDocument/2006/relationships" id="262" r:id="Rfeaac6a16f4940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de80088fb04b65" /><Relationship Type="http://schemas.openxmlformats.org/officeDocument/2006/relationships/slide" Target="/ppt/slides/slide1.xml" Id="Rf126b047fcd848f9" /><Relationship Type="http://schemas.openxmlformats.org/officeDocument/2006/relationships/slide" Target="/ppt/slides/slide2.xml" Id="R0ff17e545c5e43e5" /><Relationship Type="http://schemas.openxmlformats.org/officeDocument/2006/relationships/slide" Target="/ppt/slides/slide3.xml" Id="R4a257b1650ad42bb" /><Relationship Type="http://schemas.openxmlformats.org/officeDocument/2006/relationships/slide" Target="/ppt/slides/slide4.xml" Id="R659df5f760cb4b6c" /><Relationship Type="http://schemas.openxmlformats.org/officeDocument/2006/relationships/slide" Target="/ppt/slides/slide5.xml" Id="Rb6ddc65220544b81" /><Relationship Type="http://schemas.openxmlformats.org/officeDocument/2006/relationships/slide" Target="/ppt/slides/slide6.xml" Id="R930ac821fcf24ae5" /><Relationship Type="http://schemas.openxmlformats.org/officeDocument/2006/relationships/slide" Target="/ppt/slides/slide7.xml" Id="Rfeaac6a16f4940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529114479848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49d4eb3c404a67" /><Relationship Type="http://schemas.openxmlformats.org/officeDocument/2006/relationships/theme" Target="/ppt/slideMasters/theme/theme1.xml" Id="R3c2836869c1146c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49d4eb3c404a6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6ee3a9ae39456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960d0d6ea940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c5ed5b0f89411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7a9c2aeda045d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83f22ed6ea486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11ed609da94b8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9c0a33b74c46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KEYLOFSEN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KEYLOFSEN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KEYLOFSEN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KEYLOFSEN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KEYLOFSEN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KEYLOFSEN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823 500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KEYLOFSEN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CARL FREDRIK KEYSER HERLOFSEN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KEYLOFSEN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Ensjøsvingen 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936 244 025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KEYLOFSEN HOLDING AS</a:t>
            </a:r>
          </a:p>
        </p:txBody>
      </p:sp>
    </p:spTree>
  </p:cSld>
  <p:clrMapOvr>
    <a:masterClrMapping xmlns:a="http://schemas.openxmlformats.org/drawingml/2006/main"/>
  </p:clrMapOvr>
</p:sld>
</file>