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bed91e9da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bc9ead6ec466d"/>
  </p:sldMasterIdLst>
  <p:sldIdLst>
    <p:sldId xmlns:r="http://schemas.openxmlformats.org/officeDocument/2006/relationships" id="256" r:id="R024191a9c37840c6"/>
    <p:sldId xmlns:r="http://schemas.openxmlformats.org/officeDocument/2006/relationships" id="257" r:id="Reaf84456718c4869"/>
    <p:sldId xmlns:r="http://schemas.openxmlformats.org/officeDocument/2006/relationships" id="258" r:id="Rfcb76502b7414208"/>
    <p:sldId xmlns:r="http://schemas.openxmlformats.org/officeDocument/2006/relationships" id="259" r:id="R417270ca284d4854"/>
    <p:sldId xmlns:r="http://schemas.openxmlformats.org/officeDocument/2006/relationships" id="260" r:id="R7bd86c24eb3f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bc9ead6ec466d" /><Relationship Type="http://schemas.openxmlformats.org/officeDocument/2006/relationships/slide" Target="/ppt/slides/slide1.xml" Id="R024191a9c37840c6" /><Relationship Type="http://schemas.openxmlformats.org/officeDocument/2006/relationships/slide" Target="/ppt/slides/slide2.xml" Id="Reaf84456718c4869" /><Relationship Type="http://schemas.openxmlformats.org/officeDocument/2006/relationships/slide" Target="/ppt/slides/slide3.xml" Id="Rfcb76502b7414208" /><Relationship Type="http://schemas.openxmlformats.org/officeDocument/2006/relationships/slide" Target="/ppt/slides/slide4.xml" Id="R417270ca284d4854" /><Relationship Type="http://schemas.openxmlformats.org/officeDocument/2006/relationships/slide" Target="/ppt/slides/slide5.xml" Id="R7bd86c24eb3f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7faca0cec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60c2ffc754f84" /><Relationship Type="http://schemas.openxmlformats.org/officeDocument/2006/relationships/theme" Target="/ppt/slideMasters/theme/theme1.xml" Id="R6ac1fa0bcf70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60c2ffc75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42a248168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5eff7f8cf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fea8c184b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a2b3c500b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9aef117e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