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090224336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36264e5354b3b"/>
  </p:sldMasterIdLst>
  <p:sldIdLst>
    <p:sldId xmlns:r="http://schemas.openxmlformats.org/officeDocument/2006/relationships" id="256" r:id="Ra8894f0b88d74950"/>
    <p:sldId xmlns:r="http://schemas.openxmlformats.org/officeDocument/2006/relationships" id="257" r:id="R46210ee67a4a494b"/>
    <p:sldId xmlns:r="http://schemas.openxmlformats.org/officeDocument/2006/relationships" id="258" r:id="R901d6180ffef488e"/>
    <p:sldId xmlns:r="http://schemas.openxmlformats.org/officeDocument/2006/relationships" id="259" r:id="Rd309e194cd5f4fa8"/>
    <p:sldId xmlns:r="http://schemas.openxmlformats.org/officeDocument/2006/relationships" id="260" r:id="R1b5ea2d6cb0f4380"/>
    <p:sldId xmlns:r="http://schemas.openxmlformats.org/officeDocument/2006/relationships" id="261" r:id="R99ad15b36c77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36264e5354b3b" /><Relationship Type="http://schemas.openxmlformats.org/officeDocument/2006/relationships/slide" Target="/ppt/slides/slide1.xml" Id="Ra8894f0b88d74950" /><Relationship Type="http://schemas.openxmlformats.org/officeDocument/2006/relationships/slide" Target="/ppt/slides/slide2.xml" Id="R46210ee67a4a494b" /><Relationship Type="http://schemas.openxmlformats.org/officeDocument/2006/relationships/slide" Target="/ppt/slides/slide3.xml" Id="R901d6180ffef488e" /><Relationship Type="http://schemas.openxmlformats.org/officeDocument/2006/relationships/slide" Target="/ppt/slides/slide4.xml" Id="Rd309e194cd5f4fa8" /><Relationship Type="http://schemas.openxmlformats.org/officeDocument/2006/relationships/slide" Target="/ppt/slides/slide5.xml" Id="R1b5ea2d6cb0f4380" /><Relationship Type="http://schemas.openxmlformats.org/officeDocument/2006/relationships/slide" Target="/ppt/slides/slide6.xml" Id="R99ad15b36c77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c76db88b7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76b1f11f489b" /><Relationship Type="http://schemas.openxmlformats.org/officeDocument/2006/relationships/theme" Target="/ppt/slideMasters/theme/theme1.xml" Id="R5bd8d38c5df2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f76b1f11f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d88b8ab3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e9df6876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084a7e71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30a66549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f102e80f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9eb58bbd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