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b6636b594c4a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54174dfb764e76"/>
  </p:sldMasterIdLst>
  <p:sldIdLst>
    <p:sldId xmlns:r="http://schemas.openxmlformats.org/officeDocument/2006/relationships" id="256" r:id="R3e104cb2a45c4f9b"/>
    <p:sldId xmlns:r="http://schemas.openxmlformats.org/officeDocument/2006/relationships" id="257" r:id="R0fc121ff417d4990"/>
    <p:sldId xmlns:r="http://schemas.openxmlformats.org/officeDocument/2006/relationships" id="258" r:id="R4e4eebd434564475"/>
    <p:sldId xmlns:r="http://schemas.openxmlformats.org/officeDocument/2006/relationships" id="259" r:id="R953da696a6704a99"/>
    <p:sldId xmlns:r="http://schemas.openxmlformats.org/officeDocument/2006/relationships" id="260" r:id="R489072f15cb34c3a"/>
    <p:sldId xmlns:r="http://schemas.openxmlformats.org/officeDocument/2006/relationships" id="261" r:id="R94f47985e53b42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54174dfb764e76" /><Relationship Type="http://schemas.openxmlformats.org/officeDocument/2006/relationships/slide" Target="/ppt/slides/slide1.xml" Id="R3e104cb2a45c4f9b" /><Relationship Type="http://schemas.openxmlformats.org/officeDocument/2006/relationships/slide" Target="/ppt/slides/slide2.xml" Id="R0fc121ff417d4990" /><Relationship Type="http://schemas.openxmlformats.org/officeDocument/2006/relationships/slide" Target="/ppt/slides/slide3.xml" Id="R4e4eebd434564475" /><Relationship Type="http://schemas.openxmlformats.org/officeDocument/2006/relationships/slide" Target="/ppt/slides/slide4.xml" Id="R953da696a6704a99" /><Relationship Type="http://schemas.openxmlformats.org/officeDocument/2006/relationships/slide" Target="/ppt/slides/slide5.xml" Id="R489072f15cb34c3a" /><Relationship Type="http://schemas.openxmlformats.org/officeDocument/2006/relationships/slide" Target="/ppt/slides/slide6.xml" Id="R94f47985e53b42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94086f7d7842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5244375c94440" /><Relationship Type="http://schemas.openxmlformats.org/officeDocument/2006/relationships/theme" Target="/ppt/slideMasters/theme/theme1.xml" Id="R1352920ecb1741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b5244375c944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2c8e2de7442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4b4ab054945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f3b05897347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7012686fb49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54ba2f85840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bcfbc5cfc41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RIEF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RIEF HOLDING AS ble etablert [år] og holder til i Jaren.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RIEF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Lauvlibakken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2770 Jaren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936 085 113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