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cd495f0bd9a475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07a521d6482447f"/>
  </p:sldMasterIdLst>
  <p:sldIdLst>
    <p:sldId xmlns:r="http://schemas.openxmlformats.org/officeDocument/2006/relationships" id="256" r:id="Rd2a3532cf3f14f9a"/>
    <p:sldId xmlns:r="http://schemas.openxmlformats.org/officeDocument/2006/relationships" id="257" r:id="Rd2f04804930c4b70"/>
    <p:sldId xmlns:r="http://schemas.openxmlformats.org/officeDocument/2006/relationships" id="258" r:id="R208dfa54f2ee465c"/>
    <p:sldId xmlns:r="http://schemas.openxmlformats.org/officeDocument/2006/relationships" id="259" r:id="R1d9fa6c8c9444ce8"/>
    <p:sldId xmlns:r="http://schemas.openxmlformats.org/officeDocument/2006/relationships" id="260" r:id="R4de427991f614ccb"/>
    <p:sldId xmlns:r="http://schemas.openxmlformats.org/officeDocument/2006/relationships" id="261" r:id="Racada844eaf74ac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07a521d6482447f" /><Relationship Type="http://schemas.openxmlformats.org/officeDocument/2006/relationships/slide" Target="/ppt/slides/slide1.xml" Id="Rd2a3532cf3f14f9a" /><Relationship Type="http://schemas.openxmlformats.org/officeDocument/2006/relationships/slide" Target="/ppt/slides/slide2.xml" Id="Rd2f04804930c4b70" /><Relationship Type="http://schemas.openxmlformats.org/officeDocument/2006/relationships/slide" Target="/ppt/slides/slide3.xml" Id="R208dfa54f2ee465c" /><Relationship Type="http://schemas.openxmlformats.org/officeDocument/2006/relationships/slide" Target="/ppt/slides/slide4.xml" Id="R1d9fa6c8c9444ce8" /><Relationship Type="http://schemas.openxmlformats.org/officeDocument/2006/relationships/slide" Target="/ppt/slides/slide5.xml" Id="R4de427991f614ccb" /><Relationship Type="http://schemas.openxmlformats.org/officeDocument/2006/relationships/slide" Target="/ppt/slides/slide6.xml" Id="Racada844eaf74ac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f3f8c88a83b484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f85abf796b4592" /><Relationship Type="http://schemas.openxmlformats.org/officeDocument/2006/relationships/theme" Target="/ppt/slideMasters/theme/theme1.xml" Id="R95054b8664004b2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7f85abf796b459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3c906373f64e3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4ff7b7842c40d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9b0fde91244c9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6a93aea72e4e3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01669b2cec4fb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acf5e4b1a347a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BLOM &amp; FOSSAN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BLOM &amp; FOSSAN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BLOM &amp; FOSSAN AS ble etablert [år] og holder til i Strømmen.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BLOM &amp; FOSSAN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BLOM &amp; FOSSAN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BLOM &amp; FOSSAN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23 224 360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2 673 873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2 074 786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3 897 340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8 755 476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BLOM &amp; FOSSAN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Frydenlundsgata 2B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2010 Strømmen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936 072 550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BLOM &amp; FOSSAN AS</a:t>
            </a:r>
          </a:p>
        </p:txBody>
      </p:sp>
    </p:spTree>
  </p:cSld>
  <p:clrMapOvr>
    <a:masterClrMapping xmlns:a="http://schemas.openxmlformats.org/drawingml/2006/main"/>
  </p:clrMapOvr>
</p:sld>
</file>