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909f42e98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5ec1a7351402d"/>
  </p:sldMasterIdLst>
  <p:sldIdLst>
    <p:sldId xmlns:r="http://schemas.openxmlformats.org/officeDocument/2006/relationships" id="256" r:id="Rcdb384c88fa54d42"/>
    <p:sldId xmlns:r="http://schemas.openxmlformats.org/officeDocument/2006/relationships" id="257" r:id="R982da49b165f4227"/>
    <p:sldId xmlns:r="http://schemas.openxmlformats.org/officeDocument/2006/relationships" id="258" r:id="Rd90456b1a47f404b"/>
    <p:sldId xmlns:r="http://schemas.openxmlformats.org/officeDocument/2006/relationships" id="259" r:id="R817a0816ce074dd2"/>
    <p:sldId xmlns:r="http://schemas.openxmlformats.org/officeDocument/2006/relationships" id="260" r:id="Rd29901146c49469d"/>
    <p:sldId xmlns:r="http://schemas.openxmlformats.org/officeDocument/2006/relationships" id="261" r:id="Rb71a57cbde4d49e2"/>
    <p:sldId xmlns:r="http://schemas.openxmlformats.org/officeDocument/2006/relationships" id="262" r:id="Re7a6e70d7b91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5ec1a7351402d" /><Relationship Type="http://schemas.openxmlformats.org/officeDocument/2006/relationships/slide" Target="/ppt/slides/slide1.xml" Id="Rcdb384c88fa54d42" /><Relationship Type="http://schemas.openxmlformats.org/officeDocument/2006/relationships/slide" Target="/ppt/slides/slide2.xml" Id="R982da49b165f4227" /><Relationship Type="http://schemas.openxmlformats.org/officeDocument/2006/relationships/slide" Target="/ppt/slides/slide3.xml" Id="Rd90456b1a47f404b" /><Relationship Type="http://schemas.openxmlformats.org/officeDocument/2006/relationships/slide" Target="/ppt/slides/slide4.xml" Id="R817a0816ce074dd2" /><Relationship Type="http://schemas.openxmlformats.org/officeDocument/2006/relationships/slide" Target="/ppt/slides/slide5.xml" Id="Rd29901146c49469d" /><Relationship Type="http://schemas.openxmlformats.org/officeDocument/2006/relationships/slide" Target="/ppt/slides/slide6.xml" Id="Rb71a57cbde4d49e2" /><Relationship Type="http://schemas.openxmlformats.org/officeDocument/2006/relationships/slide" Target="/ppt/slides/slide7.xml" Id="Re7a6e70d7b91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fb3a0ef6149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62b079bbc417e" /><Relationship Type="http://schemas.openxmlformats.org/officeDocument/2006/relationships/theme" Target="/ppt/slideMasters/theme/theme1.xml" Id="R4d2d0101755a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62b079bbc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bf25d86c9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a087ef1c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4720b1050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1362b253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853fee7a6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e09258ef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26c7110a8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INDUSTRI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25 473 811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KJELL ARVID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ANETTE HOMLONG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KNUT ARNE HOOPER  –  19,5 %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Dagerskrybba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kjell.storeide@borgundindustri.no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936 070 434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