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ab5eb8042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cac2ce9fe4449"/>
  </p:sldMasterIdLst>
  <p:sldIdLst>
    <p:sldId xmlns:r="http://schemas.openxmlformats.org/officeDocument/2006/relationships" id="256" r:id="R19f0706604ab4804"/>
    <p:sldId xmlns:r="http://schemas.openxmlformats.org/officeDocument/2006/relationships" id="257" r:id="R18eb79c10fd944b7"/>
    <p:sldId xmlns:r="http://schemas.openxmlformats.org/officeDocument/2006/relationships" id="258" r:id="R20951559846e4281"/>
    <p:sldId xmlns:r="http://schemas.openxmlformats.org/officeDocument/2006/relationships" id="259" r:id="R2691c3ef8f064d0d"/>
    <p:sldId xmlns:r="http://schemas.openxmlformats.org/officeDocument/2006/relationships" id="260" r:id="Rbdfcfe8c93e742f3"/>
    <p:sldId xmlns:r="http://schemas.openxmlformats.org/officeDocument/2006/relationships" id="261" r:id="Rdd17cb857e55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cac2ce9fe4449" /><Relationship Type="http://schemas.openxmlformats.org/officeDocument/2006/relationships/slide" Target="/ppt/slides/slide1.xml" Id="R19f0706604ab4804" /><Relationship Type="http://schemas.openxmlformats.org/officeDocument/2006/relationships/slide" Target="/ppt/slides/slide2.xml" Id="R18eb79c10fd944b7" /><Relationship Type="http://schemas.openxmlformats.org/officeDocument/2006/relationships/slide" Target="/ppt/slides/slide3.xml" Id="R20951559846e4281" /><Relationship Type="http://schemas.openxmlformats.org/officeDocument/2006/relationships/slide" Target="/ppt/slides/slide4.xml" Id="R2691c3ef8f064d0d" /><Relationship Type="http://schemas.openxmlformats.org/officeDocument/2006/relationships/slide" Target="/ppt/slides/slide5.xml" Id="Rbdfcfe8c93e742f3" /><Relationship Type="http://schemas.openxmlformats.org/officeDocument/2006/relationships/slide" Target="/ppt/slides/slide6.xml" Id="Rdd17cb857e55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b1bb96d31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26cd3e6f64e6c" /><Relationship Type="http://schemas.openxmlformats.org/officeDocument/2006/relationships/theme" Target="/ppt/slideMasters/theme/theme1.xml" Id="Rb5bc897e916647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26cd3e6f6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6c3f707d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17a7deea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d0419073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924a73c5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cc64c59d9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69b2f87e2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