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347889cc9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3677bd5c3488c"/>
  </p:sldMasterIdLst>
  <p:sldIdLst>
    <p:sldId xmlns:r="http://schemas.openxmlformats.org/officeDocument/2006/relationships" id="256" r:id="R8a2f113abc8c44b9"/>
    <p:sldId xmlns:r="http://schemas.openxmlformats.org/officeDocument/2006/relationships" id="257" r:id="Rcf5f7f477f2a45a7"/>
    <p:sldId xmlns:r="http://schemas.openxmlformats.org/officeDocument/2006/relationships" id="258" r:id="Rf72e8532d7bd4856"/>
    <p:sldId xmlns:r="http://schemas.openxmlformats.org/officeDocument/2006/relationships" id="259" r:id="R72953945df8c4067"/>
    <p:sldId xmlns:r="http://schemas.openxmlformats.org/officeDocument/2006/relationships" id="260" r:id="Rcebdd5f5e06b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3677bd5c3488c" /><Relationship Type="http://schemas.openxmlformats.org/officeDocument/2006/relationships/slide" Target="/ppt/slides/slide1.xml" Id="R8a2f113abc8c44b9" /><Relationship Type="http://schemas.openxmlformats.org/officeDocument/2006/relationships/slide" Target="/ppt/slides/slide2.xml" Id="Rcf5f7f477f2a45a7" /><Relationship Type="http://schemas.openxmlformats.org/officeDocument/2006/relationships/slide" Target="/ppt/slides/slide3.xml" Id="Rf72e8532d7bd4856" /><Relationship Type="http://schemas.openxmlformats.org/officeDocument/2006/relationships/slide" Target="/ppt/slides/slide4.xml" Id="R72953945df8c4067" /><Relationship Type="http://schemas.openxmlformats.org/officeDocument/2006/relationships/slide" Target="/ppt/slides/slide5.xml" Id="Rcebdd5f5e06b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fc3c35e78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4b6f487f4594" /><Relationship Type="http://schemas.openxmlformats.org/officeDocument/2006/relationships/theme" Target="/ppt/slideMasters/theme/theme1.xml" Id="R90f1b275593a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54b6f487f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de3ccbb4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d44d07fb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e72e5d9b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62b6abcb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c2bd852a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