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bb458431f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90c6371c24814"/>
  </p:sldMasterIdLst>
  <p:sldIdLst>
    <p:sldId xmlns:r="http://schemas.openxmlformats.org/officeDocument/2006/relationships" id="256" r:id="R92c0277746ed4902"/>
    <p:sldId xmlns:r="http://schemas.openxmlformats.org/officeDocument/2006/relationships" id="257" r:id="R5f6a78b72d4647fc"/>
    <p:sldId xmlns:r="http://schemas.openxmlformats.org/officeDocument/2006/relationships" id="258" r:id="Rd0a79155d5fa49b9"/>
    <p:sldId xmlns:r="http://schemas.openxmlformats.org/officeDocument/2006/relationships" id="259" r:id="Rba6b03d5e1bc48ef"/>
    <p:sldId xmlns:r="http://schemas.openxmlformats.org/officeDocument/2006/relationships" id="260" r:id="R411a636d86594e02"/>
    <p:sldId xmlns:r="http://schemas.openxmlformats.org/officeDocument/2006/relationships" id="261" r:id="Reb8a0e1a4c144e55"/>
    <p:sldId xmlns:r="http://schemas.openxmlformats.org/officeDocument/2006/relationships" id="262" r:id="R36e0da607f25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90c6371c24814" /><Relationship Type="http://schemas.openxmlformats.org/officeDocument/2006/relationships/slide" Target="/ppt/slides/slide1.xml" Id="R92c0277746ed4902" /><Relationship Type="http://schemas.openxmlformats.org/officeDocument/2006/relationships/slide" Target="/ppt/slides/slide2.xml" Id="R5f6a78b72d4647fc" /><Relationship Type="http://schemas.openxmlformats.org/officeDocument/2006/relationships/slide" Target="/ppt/slides/slide3.xml" Id="Rd0a79155d5fa49b9" /><Relationship Type="http://schemas.openxmlformats.org/officeDocument/2006/relationships/slide" Target="/ppt/slides/slide4.xml" Id="Rba6b03d5e1bc48ef" /><Relationship Type="http://schemas.openxmlformats.org/officeDocument/2006/relationships/slide" Target="/ppt/slides/slide5.xml" Id="R411a636d86594e02" /><Relationship Type="http://schemas.openxmlformats.org/officeDocument/2006/relationships/slide" Target="/ppt/slides/slide6.xml" Id="Reb8a0e1a4c144e55" /><Relationship Type="http://schemas.openxmlformats.org/officeDocument/2006/relationships/slide" Target="/ppt/slides/slide7.xml" Id="R36e0da607f25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9664a8285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0915e65ff40e3" /><Relationship Type="http://schemas.openxmlformats.org/officeDocument/2006/relationships/theme" Target="/ppt/slideMasters/theme/theme1.xml" Id="R8d298a23e2fe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0915e65ff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04cabcb4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55322796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903042724d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352631970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45855762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5d2f1954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5a25bff6b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 NUMERIS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NUMERIS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Veradammen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935 995 396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NUMERIS AS</a:t>
            </a:r>
          </a:p>
        </p:txBody>
      </p:sp>
    </p:spTree>
  </p:cSld>
  <p:clrMapOvr>
    <a:masterClrMapping xmlns:a="http://schemas.openxmlformats.org/drawingml/2006/main"/>
  </p:clrMapOvr>
</p:sld>
</file>