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0791541834b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1fdcf225c4f02"/>
  </p:sldMasterIdLst>
  <p:sldIdLst>
    <p:sldId xmlns:r="http://schemas.openxmlformats.org/officeDocument/2006/relationships" id="256" r:id="R54d87d3ee94a40ac"/>
    <p:sldId xmlns:r="http://schemas.openxmlformats.org/officeDocument/2006/relationships" id="257" r:id="R5b08fb9185fc484b"/>
    <p:sldId xmlns:r="http://schemas.openxmlformats.org/officeDocument/2006/relationships" id="258" r:id="R76f81660baf64bf9"/>
    <p:sldId xmlns:r="http://schemas.openxmlformats.org/officeDocument/2006/relationships" id="259" r:id="R8db7ed0e0014462e"/>
    <p:sldId xmlns:r="http://schemas.openxmlformats.org/officeDocument/2006/relationships" id="260" r:id="R8c8b700995194ed3"/>
    <p:sldId xmlns:r="http://schemas.openxmlformats.org/officeDocument/2006/relationships" id="261" r:id="R458eff71a45546f4"/>
    <p:sldId xmlns:r="http://schemas.openxmlformats.org/officeDocument/2006/relationships" id="262" r:id="R08daea2797624b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1fdcf225c4f02" /><Relationship Type="http://schemas.openxmlformats.org/officeDocument/2006/relationships/slide" Target="/ppt/slides/slide1.xml" Id="R54d87d3ee94a40ac" /><Relationship Type="http://schemas.openxmlformats.org/officeDocument/2006/relationships/slide" Target="/ppt/slides/slide2.xml" Id="R5b08fb9185fc484b" /><Relationship Type="http://schemas.openxmlformats.org/officeDocument/2006/relationships/slide" Target="/ppt/slides/slide3.xml" Id="R76f81660baf64bf9" /><Relationship Type="http://schemas.openxmlformats.org/officeDocument/2006/relationships/slide" Target="/ppt/slides/slide4.xml" Id="R8db7ed0e0014462e" /><Relationship Type="http://schemas.openxmlformats.org/officeDocument/2006/relationships/slide" Target="/ppt/slides/slide5.xml" Id="R8c8b700995194ed3" /><Relationship Type="http://schemas.openxmlformats.org/officeDocument/2006/relationships/slide" Target="/ppt/slides/slide6.xml" Id="R458eff71a45546f4" /><Relationship Type="http://schemas.openxmlformats.org/officeDocument/2006/relationships/slide" Target="/ppt/slides/slide7.xml" Id="R08daea2797624b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ede664802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b734de6654917" /><Relationship Type="http://schemas.openxmlformats.org/officeDocument/2006/relationships/theme" Target="/ppt/slideMasters/theme/theme1.xml" Id="R8f6297c17ded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7b734de66549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495e8504a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8854c15fa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6696c076649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30e15b8ce40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00feb72c9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dcb7e881249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4c62cf36449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MC.E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MC.E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EILERTSEN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EILERTSEN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935 857 066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