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f324d77e74c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d536129a94a45"/>
  </p:sldMasterIdLst>
  <p:sldIdLst>
    <p:sldId xmlns:r="http://schemas.openxmlformats.org/officeDocument/2006/relationships" id="256" r:id="R42cd5a1215924aaf"/>
    <p:sldId xmlns:r="http://schemas.openxmlformats.org/officeDocument/2006/relationships" id="257" r:id="R9cd39b0d5506418f"/>
    <p:sldId xmlns:r="http://schemas.openxmlformats.org/officeDocument/2006/relationships" id="258" r:id="Rcfa7cee8a64649f7"/>
    <p:sldId xmlns:r="http://schemas.openxmlformats.org/officeDocument/2006/relationships" id="259" r:id="R179a7c72e06843d7"/>
    <p:sldId xmlns:r="http://schemas.openxmlformats.org/officeDocument/2006/relationships" id="260" r:id="Rfb9f9a15e0c44178"/>
    <p:sldId xmlns:r="http://schemas.openxmlformats.org/officeDocument/2006/relationships" id="261" r:id="R3f46acadfe4240a2"/>
    <p:sldId xmlns:r="http://schemas.openxmlformats.org/officeDocument/2006/relationships" id="262" r:id="R2b5180adac1f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d536129a94a45" /><Relationship Type="http://schemas.openxmlformats.org/officeDocument/2006/relationships/slide" Target="/ppt/slides/slide1.xml" Id="R42cd5a1215924aaf" /><Relationship Type="http://schemas.openxmlformats.org/officeDocument/2006/relationships/slide" Target="/ppt/slides/slide2.xml" Id="R9cd39b0d5506418f" /><Relationship Type="http://schemas.openxmlformats.org/officeDocument/2006/relationships/slide" Target="/ppt/slides/slide3.xml" Id="Rcfa7cee8a64649f7" /><Relationship Type="http://schemas.openxmlformats.org/officeDocument/2006/relationships/slide" Target="/ppt/slides/slide4.xml" Id="R179a7c72e06843d7" /><Relationship Type="http://schemas.openxmlformats.org/officeDocument/2006/relationships/slide" Target="/ppt/slides/slide5.xml" Id="Rfb9f9a15e0c44178" /><Relationship Type="http://schemas.openxmlformats.org/officeDocument/2006/relationships/slide" Target="/ppt/slides/slide6.xml" Id="R3f46acadfe4240a2" /><Relationship Type="http://schemas.openxmlformats.org/officeDocument/2006/relationships/slide" Target="/ppt/slides/slide7.xml" Id="R2b5180adac1f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068fafa32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c53deeb904eb2" /><Relationship Type="http://schemas.openxmlformats.org/officeDocument/2006/relationships/theme" Target="/ppt/slideMasters/theme/theme1.xml" Id="Rc90ac972567248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bc53deeb904e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cb3ebb75c45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473b326fc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9b5b897d947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ba748e9b0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49f714d5b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1d058dbe43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a65920324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FINANS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935 853 826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