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3a809a09704a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973bc5a3f84470"/>
  </p:sldMasterIdLst>
  <p:sldIdLst>
    <p:sldId xmlns:r="http://schemas.openxmlformats.org/officeDocument/2006/relationships" id="256" r:id="R7abeda139b514aa9"/>
    <p:sldId xmlns:r="http://schemas.openxmlformats.org/officeDocument/2006/relationships" id="257" r:id="R36049dcc279a4aae"/>
    <p:sldId xmlns:r="http://schemas.openxmlformats.org/officeDocument/2006/relationships" id="258" r:id="R307cf29ea4864fa0"/>
    <p:sldId xmlns:r="http://schemas.openxmlformats.org/officeDocument/2006/relationships" id="259" r:id="R708d84290c9a473b"/>
    <p:sldId xmlns:r="http://schemas.openxmlformats.org/officeDocument/2006/relationships" id="260" r:id="Rb27883e5fd2a4ce1"/>
    <p:sldId xmlns:r="http://schemas.openxmlformats.org/officeDocument/2006/relationships" id="261" r:id="Ra17a174c739c45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973bc5a3f84470" /><Relationship Type="http://schemas.openxmlformats.org/officeDocument/2006/relationships/slide" Target="/ppt/slides/slide1.xml" Id="R7abeda139b514aa9" /><Relationship Type="http://schemas.openxmlformats.org/officeDocument/2006/relationships/slide" Target="/ppt/slides/slide2.xml" Id="R36049dcc279a4aae" /><Relationship Type="http://schemas.openxmlformats.org/officeDocument/2006/relationships/slide" Target="/ppt/slides/slide3.xml" Id="R307cf29ea4864fa0" /><Relationship Type="http://schemas.openxmlformats.org/officeDocument/2006/relationships/slide" Target="/ppt/slides/slide4.xml" Id="R708d84290c9a473b" /><Relationship Type="http://schemas.openxmlformats.org/officeDocument/2006/relationships/slide" Target="/ppt/slides/slide5.xml" Id="Rb27883e5fd2a4ce1" /><Relationship Type="http://schemas.openxmlformats.org/officeDocument/2006/relationships/slide" Target="/ppt/slides/slide6.xml" Id="Ra17a174c739c45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5ec2f21ef84d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abaa7b13c14ad8" /><Relationship Type="http://schemas.openxmlformats.org/officeDocument/2006/relationships/theme" Target="/ppt/slideMasters/theme/theme1.xml" Id="R779141cd288546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abaa7b13c14a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58964f05374ae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dc5da129ac49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2a9b44173c47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0454bb992545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cf280fa9f14c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080860e61f42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SKY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Kobbes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935 853 826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 FINANS AS</a:t>
            </a:r>
          </a:p>
        </p:txBody>
      </p:sp>
    </p:spTree>
  </p:cSld>
  <p:clrMapOvr>
    <a:masterClrMapping xmlns:a="http://schemas.openxmlformats.org/drawingml/2006/main"/>
  </p:clrMapOvr>
</p:sld>
</file>