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fa2f63f2e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01b19288c4783"/>
  </p:sldMasterIdLst>
  <p:sldIdLst>
    <p:sldId xmlns:r="http://schemas.openxmlformats.org/officeDocument/2006/relationships" id="256" r:id="Rcdcc9a68b3464fe4"/>
    <p:sldId xmlns:r="http://schemas.openxmlformats.org/officeDocument/2006/relationships" id="257" r:id="R8fb54938d17a4397"/>
    <p:sldId xmlns:r="http://schemas.openxmlformats.org/officeDocument/2006/relationships" id="258" r:id="Ra2425d10b3c44508"/>
    <p:sldId xmlns:r="http://schemas.openxmlformats.org/officeDocument/2006/relationships" id="259" r:id="Rc43cdc192f304b4d"/>
    <p:sldId xmlns:r="http://schemas.openxmlformats.org/officeDocument/2006/relationships" id="260" r:id="R0f85f0fec3494986"/>
    <p:sldId xmlns:r="http://schemas.openxmlformats.org/officeDocument/2006/relationships" id="261" r:id="R8bccd471054f46f9"/>
    <p:sldId xmlns:r="http://schemas.openxmlformats.org/officeDocument/2006/relationships" id="262" r:id="Rbd6181a94ccd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01b19288c4783" /><Relationship Type="http://schemas.openxmlformats.org/officeDocument/2006/relationships/slide" Target="/ppt/slides/slide1.xml" Id="Rcdcc9a68b3464fe4" /><Relationship Type="http://schemas.openxmlformats.org/officeDocument/2006/relationships/slide" Target="/ppt/slides/slide2.xml" Id="R8fb54938d17a4397" /><Relationship Type="http://schemas.openxmlformats.org/officeDocument/2006/relationships/slide" Target="/ppt/slides/slide3.xml" Id="Ra2425d10b3c44508" /><Relationship Type="http://schemas.openxmlformats.org/officeDocument/2006/relationships/slide" Target="/ppt/slides/slide4.xml" Id="Rc43cdc192f304b4d" /><Relationship Type="http://schemas.openxmlformats.org/officeDocument/2006/relationships/slide" Target="/ppt/slides/slide5.xml" Id="R0f85f0fec3494986" /><Relationship Type="http://schemas.openxmlformats.org/officeDocument/2006/relationships/slide" Target="/ppt/slides/slide6.xml" Id="R8bccd471054f46f9" /><Relationship Type="http://schemas.openxmlformats.org/officeDocument/2006/relationships/slide" Target="/ppt/slides/slide7.xml" Id="Rbd6181a94ccd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12143dbda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1c07e7564a39" /><Relationship Type="http://schemas.openxmlformats.org/officeDocument/2006/relationships/theme" Target="/ppt/slideMasters/theme/theme1.xml" Id="Re230308cbd87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31c07e756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9220749a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26cf61728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35ff0e1f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22efdf14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3ed8f8ba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a8ea38e6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7673d1d1c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