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a9bf038a0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3bbf3ba534de9"/>
  </p:sldMasterIdLst>
  <p:sldIdLst>
    <p:sldId xmlns:r="http://schemas.openxmlformats.org/officeDocument/2006/relationships" id="256" r:id="Rd2946c98b1a641ca"/>
    <p:sldId xmlns:r="http://schemas.openxmlformats.org/officeDocument/2006/relationships" id="257" r:id="Rdebc9d73d80a40f5"/>
    <p:sldId xmlns:r="http://schemas.openxmlformats.org/officeDocument/2006/relationships" id="258" r:id="R4d192f991ed44a59"/>
    <p:sldId xmlns:r="http://schemas.openxmlformats.org/officeDocument/2006/relationships" id="259" r:id="R6d3b8fcac0b44f61"/>
    <p:sldId xmlns:r="http://schemas.openxmlformats.org/officeDocument/2006/relationships" id="260" r:id="Rf2c90c6f2b9e4d9b"/>
    <p:sldId xmlns:r="http://schemas.openxmlformats.org/officeDocument/2006/relationships" id="261" r:id="R66b4329fafe740a6"/>
    <p:sldId xmlns:r="http://schemas.openxmlformats.org/officeDocument/2006/relationships" id="262" r:id="Rdcadcba561a2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3bbf3ba534de9" /><Relationship Type="http://schemas.openxmlformats.org/officeDocument/2006/relationships/slide" Target="/ppt/slides/slide1.xml" Id="Rd2946c98b1a641ca" /><Relationship Type="http://schemas.openxmlformats.org/officeDocument/2006/relationships/slide" Target="/ppt/slides/slide2.xml" Id="Rdebc9d73d80a40f5" /><Relationship Type="http://schemas.openxmlformats.org/officeDocument/2006/relationships/slide" Target="/ppt/slides/slide3.xml" Id="R4d192f991ed44a59" /><Relationship Type="http://schemas.openxmlformats.org/officeDocument/2006/relationships/slide" Target="/ppt/slides/slide4.xml" Id="R6d3b8fcac0b44f61" /><Relationship Type="http://schemas.openxmlformats.org/officeDocument/2006/relationships/slide" Target="/ppt/slides/slide5.xml" Id="Rf2c90c6f2b9e4d9b" /><Relationship Type="http://schemas.openxmlformats.org/officeDocument/2006/relationships/slide" Target="/ppt/slides/slide6.xml" Id="R66b4329fafe740a6" /><Relationship Type="http://schemas.openxmlformats.org/officeDocument/2006/relationships/slide" Target="/ppt/slides/slide7.xml" Id="Rdcadcba561a2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bbdc20ba5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a405b83b4ed9" /><Relationship Type="http://schemas.openxmlformats.org/officeDocument/2006/relationships/theme" Target="/ppt/slideMasters/theme/theme1.xml" Id="Rc65e0c1aee39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fa405b83b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2f1ab2a0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533b6d40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6265c9e7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bb83b133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da8b95a4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17aaa51b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52af3583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RINGNES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−90 086 218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139 907 624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171 145 596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JR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DUKS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MAXIMA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935 807 220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2 AS</a:t>
            </a:r>
          </a:p>
        </p:txBody>
      </p:sp>
    </p:spTree>
  </p:cSld>
  <p:clrMapOvr>
    <a:masterClrMapping xmlns:a="http://schemas.openxmlformats.org/drawingml/2006/main"/>
  </p:clrMapOvr>
</p:sld>
</file>